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6" r:id="rId2"/>
    <p:sldMasterId id="2147483711" r:id="rId3"/>
    <p:sldMasterId id="2147483726" r:id="rId4"/>
  </p:sldMasterIdLst>
  <p:notesMasterIdLst>
    <p:notesMasterId r:id="rId36"/>
  </p:notesMasterIdLst>
  <p:sldIdLst>
    <p:sldId id="297" r:id="rId5"/>
    <p:sldId id="310" r:id="rId6"/>
    <p:sldId id="1892" r:id="rId7"/>
    <p:sldId id="258" r:id="rId8"/>
    <p:sldId id="301" r:id="rId9"/>
    <p:sldId id="4382" r:id="rId10"/>
    <p:sldId id="259" r:id="rId11"/>
    <p:sldId id="4386" r:id="rId12"/>
    <p:sldId id="1867" r:id="rId13"/>
    <p:sldId id="4387" r:id="rId14"/>
    <p:sldId id="1877" r:id="rId15"/>
    <p:sldId id="1868" r:id="rId16"/>
    <p:sldId id="289" r:id="rId17"/>
    <p:sldId id="1915" r:id="rId18"/>
    <p:sldId id="4381" r:id="rId19"/>
    <p:sldId id="1914" r:id="rId20"/>
    <p:sldId id="4379" r:id="rId21"/>
    <p:sldId id="1864" r:id="rId22"/>
    <p:sldId id="4378" r:id="rId23"/>
    <p:sldId id="4377" r:id="rId24"/>
    <p:sldId id="4380" r:id="rId25"/>
    <p:sldId id="401" r:id="rId26"/>
    <p:sldId id="4383" r:id="rId27"/>
    <p:sldId id="1893" r:id="rId28"/>
    <p:sldId id="4384" r:id="rId29"/>
    <p:sldId id="1911" r:id="rId30"/>
    <p:sldId id="1909" r:id="rId31"/>
    <p:sldId id="1890" r:id="rId32"/>
    <p:sldId id="1891" r:id="rId33"/>
    <p:sldId id="331" r:id="rId34"/>
    <p:sldId id="438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D99491-6424-46D9-8000-9D9677AC9FBE}" v="611" dt="2019-06-21T17:32:54.3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32" autoAdjust="0"/>
    <p:restoredTop sz="59045" autoAdjust="0"/>
  </p:normalViewPr>
  <p:slideViewPr>
    <p:cSldViewPr snapToGrid="0">
      <p:cViewPr varScale="1">
        <p:scale>
          <a:sx n="50" d="100"/>
          <a:sy n="50" d="100"/>
        </p:scale>
        <p:origin x="701"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slideMaster" Target="slideMasters/slideMaster1.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3.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slideMaster" Target="slideMasters/slideMaster2.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ivaral leal, EDUARDO" userId="bba5f34c-decb-40b0-b6f6-084701902109" providerId="ADAL" clId="{79D99491-6424-46D9-8000-9D9677AC9FBE}"/>
    <pc:docChg chg="undo custSel addSld delSld modSld sldOrd">
      <pc:chgData name="Pivaral leal, EDUARDO" userId="bba5f34c-decb-40b0-b6f6-084701902109" providerId="ADAL" clId="{79D99491-6424-46D9-8000-9D9677AC9FBE}" dt="2019-06-21T17:32:54.308" v="608" actId="1076"/>
      <pc:docMkLst>
        <pc:docMk/>
      </pc:docMkLst>
      <pc:sldChg chg="modSp modAnim">
        <pc:chgData name="Pivaral leal, EDUARDO" userId="bba5f34c-decb-40b0-b6f6-084701902109" providerId="ADAL" clId="{79D99491-6424-46D9-8000-9D9677AC9FBE}" dt="2019-06-21T17:32:54.308" v="608" actId="1076"/>
        <pc:sldMkLst>
          <pc:docMk/>
          <pc:sldMk cId="1310377325" sldId="289"/>
        </pc:sldMkLst>
        <pc:spChg chg="mod">
          <ac:chgData name="Pivaral leal, EDUARDO" userId="bba5f34c-decb-40b0-b6f6-084701902109" providerId="ADAL" clId="{79D99491-6424-46D9-8000-9D9677AC9FBE}" dt="2019-06-21T17:32:54.308" v="608" actId="1076"/>
          <ac:spMkLst>
            <pc:docMk/>
            <pc:sldMk cId="1310377325" sldId="289"/>
            <ac:spMk id="3" creationId="{00000000-0000-0000-0000-000000000000}"/>
          </ac:spMkLst>
        </pc:spChg>
        <pc:spChg chg="mod">
          <ac:chgData name="Pivaral leal, EDUARDO" userId="bba5f34c-decb-40b0-b6f6-084701902109" providerId="ADAL" clId="{79D99491-6424-46D9-8000-9D9677AC9FBE}" dt="2019-06-21T17:32:50.848" v="607" actId="1076"/>
          <ac:spMkLst>
            <pc:docMk/>
            <pc:sldMk cId="1310377325" sldId="289"/>
            <ac:spMk id="13" creationId="{08114648-70EE-44D8-9D42-7B3ED0300076}"/>
          </ac:spMkLst>
        </pc:spChg>
      </pc:sldChg>
      <pc:sldChg chg="addSp delSp modSp modNotesTx">
        <pc:chgData name="Pivaral leal, EDUARDO" userId="bba5f34c-decb-40b0-b6f6-084701902109" providerId="ADAL" clId="{79D99491-6424-46D9-8000-9D9677AC9FBE}" dt="2019-06-21T17:24:59.434" v="606" actId="20577"/>
        <pc:sldMkLst>
          <pc:docMk/>
          <pc:sldMk cId="4224947646" sldId="297"/>
        </pc:sldMkLst>
        <pc:spChg chg="mod">
          <ac:chgData name="Pivaral leal, EDUARDO" userId="bba5f34c-decb-40b0-b6f6-084701902109" providerId="ADAL" clId="{79D99491-6424-46D9-8000-9D9677AC9FBE}" dt="2019-06-21T17:21:46.502" v="581" actId="1076"/>
          <ac:spMkLst>
            <pc:docMk/>
            <pc:sldMk cId="4224947646" sldId="297"/>
            <ac:spMk id="3" creationId="{5A7296E9-8CA3-934E-A079-3869DD5ADBBD}"/>
          </ac:spMkLst>
        </pc:spChg>
        <pc:spChg chg="add del mod">
          <ac:chgData name="Pivaral leal, EDUARDO" userId="bba5f34c-decb-40b0-b6f6-084701902109" providerId="ADAL" clId="{79D99491-6424-46D9-8000-9D9677AC9FBE}" dt="2019-06-21T17:21:17.297" v="577" actId="478"/>
          <ac:spMkLst>
            <pc:docMk/>
            <pc:sldMk cId="4224947646" sldId="297"/>
            <ac:spMk id="5" creationId="{7B1A5DE6-A85C-4317-A9DC-C8184FF59615}"/>
          </ac:spMkLst>
        </pc:spChg>
        <pc:spChg chg="add mod">
          <ac:chgData name="Pivaral leal, EDUARDO" userId="bba5f34c-decb-40b0-b6f6-084701902109" providerId="ADAL" clId="{79D99491-6424-46D9-8000-9D9677AC9FBE}" dt="2019-06-21T17:21:58.163" v="583" actId="1076"/>
          <ac:spMkLst>
            <pc:docMk/>
            <pc:sldMk cId="4224947646" sldId="297"/>
            <ac:spMk id="6" creationId="{76FBD21C-38BF-427D-B8AF-5EC9B9F575FC}"/>
          </ac:spMkLst>
        </pc:spChg>
        <pc:spChg chg="add mod">
          <ac:chgData name="Pivaral leal, EDUARDO" userId="bba5f34c-decb-40b0-b6f6-084701902109" providerId="ADAL" clId="{79D99491-6424-46D9-8000-9D9677AC9FBE}" dt="2019-06-21T17:21:52.915" v="582" actId="1076"/>
          <ac:spMkLst>
            <pc:docMk/>
            <pc:sldMk cId="4224947646" sldId="297"/>
            <ac:spMk id="10" creationId="{E9BC0ECE-FBD6-4224-BC7B-FCA76CB611A8}"/>
          </ac:spMkLst>
        </pc:spChg>
        <pc:spChg chg="add mod">
          <ac:chgData name="Pivaral leal, EDUARDO" userId="bba5f34c-decb-40b0-b6f6-084701902109" providerId="ADAL" clId="{79D99491-6424-46D9-8000-9D9677AC9FBE}" dt="2019-06-21T17:21:52.915" v="582" actId="1076"/>
          <ac:spMkLst>
            <pc:docMk/>
            <pc:sldMk cId="4224947646" sldId="297"/>
            <ac:spMk id="11" creationId="{33E68D17-BCFD-4424-A923-DA97F15F3D3D}"/>
          </ac:spMkLst>
        </pc:spChg>
        <pc:spChg chg="add mod">
          <ac:chgData name="Pivaral leal, EDUARDO" userId="bba5f34c-decb-40b0-b6f6-084701902109" providerId="ADAL" clId="{79D99491-6424-46D9-8000-9D9677AC9FBE}" dt="2019-06-21T17:21:52.915" v="582" actId="1076"/>
          <ac:spMkLst>
            <pc:docMk/>
            <pc:sldMk cId="4224947646" sldId="297"/>
            <ac:spMk id="12" creationId="{71CE438C-1749-45FE-AE9F-4C1B7597EE32}"/>
          </ac:spMkLst>
        </pc:spChg>
        <pc:picChg chg="add mod">
          <ac:chgData name="Pivaral leal, EDUARDO" userId="bba5f34c-decb-40b0-b6f6-084701902109" providerId="ADAL" clId="{79D99491-6424-46D9-8000-9D9677AC9FBE}" dt="2019-06-21T17:21:52.915" v="582" actId="1076"/>
          <ac:picMkLst>
            <pc:docMk/>
            <pc:sldMk cId="4224947646" sldId="297"/>
            <ac:picMk id="7" creationId="{F7EAE941-2060-45B4-A60C-26D3A082C190}"/>
          </ac:picMkLst>
        </pc:picChg>
        <pc:picChg chg="add mod">
          <ac:chgData name="Pivaral leal, EDUARDO" userId="bba5f34c-decb-40b0-b6f6-084701902109" providerId="ADAL" clId="{79D99491-6424-46D9-8000-9D9677AC9FBE}" dt="2019-06-21T17:21:52.915" v="582" actId="1076"/>
          <ac:picMkLst>
            <pc:docMk/>
            <pc:sldMk cId="4224947646" sldId="297"/>
            <ac:picMk id="8" creationId="{A4E2042A-9575-499D-B312-DFF90082C4DD}"/>
          </ac:picMkLst>
        </pc:picChg>
        <pc:picChg chg="add mod">
          <ac:chgData name="Pivaral leal, EDUARDO" userId="bba5f34c-decb-40b0-b6f6-084701902109" providerId="ADAL" clId="{79D99491-6424-46D9-8000-9D9677AC9FBE}" dt="2019-06-21T17:21:52.915" v="582" actId="1076"/>
          <ac:picMkLst>
            <pc:docMk/>
            <pc:sldMk cId="4224947646" sldId="297"/>
            <ac:picMk id="9" creationId="{868D2A12-3EB9-4BC7-9332-5A7A41150D28}"/>
          </ac:picMkLst>
        </pc:picChg>
      </pc:sldChg>
      <pc:sldChg chg="modAnim">
        <pc:chgData name="Pivaral leal, EDUARDO" userId="bba5f34c-decb-40b0-b6f6-084701902109" providerId="ADAL" clId="{79D99491-6424-46D9-8000-9D9677AC9FBE}" dt="2019-06-21T16:42:35.197" v="218"/>
        <pc:sldMkLst>
          <pc:docMk/>
          <pc:sldMk cId="4144738342" sldId="301"/>
        </pc:sldMkLst>
      </pc:sldChg>
      <pc:sldChg chg="modSp">
        <pc:chgData name="Pivaral leal, EDUARDO" userId="bba5f34c-decb-40b0-b6f6-084701902109" providerId="ADAL" clId="{79D99491-6424-46D9-8000-9D9677AC9FBE}" dt="2019-06-18T20:25:59.817" v="7" actId="1076"/>
        <pc:sldMkLst>
          <pc:docMk/>
          <pc:sldMk cId="1124470360" sldId="1891"/>
        </pc:sldMkLst>
        <pc:spChg chg="mod">
          <ac:chgData name="Pivaral leal, EDUARDO" userId="bba5f34c-decb-40b0-b6f6-084701902109" providerId="ADAL" clId="{79D99491-6424-46D9-8000-9D9677AC9FBE}" dt="2019-06-18T20:25:57.321" v="6" actId="1076"/>
          <ac:spMkLst>
            <pc:docMk/>
            <pc:sldMk cId="1124470360" sldId="1891"/>
            <ac:spMk id="4" creationId="{00000000-0000-0000-0000-000000000000}"/>
          </ac:spMkLst>
        </pc:spChg>
        <pc:spChg chg="mod">
          <ac:chgData name="Pivaral leal, EDUARDO" userId="bba5f34c-decb-40b0-b6f6-084701902109" providerId="ADAL" clId="{79D99491-6424-46D9-8000-9D9677AC9FBE}" dt="2019-06-18T20:25:59.817" v="7" actId="1076"/>
          <ac:spMkLst>
            <pc:docMk/>
            <pc:sldMk cId="1124470360" sldId="1891"/>
            <ac:spMk id="5" creationId="{00000000-0000-0000-0000-000000000000}"/>
          </ac:spMkLst>
        </pc:spChg>
      </pc:sldChg>
      <pc:sldChg chg="addSp delSp modSp">
        <pc:chgData name="Pivaral leal, EDUARDO" userId="bba5f34c-decb-40b0-b6f6-084701902109" providerId="ADAL" clId="{79D99491-6424-46D9-8000-9D9677AC9FBE}" dt="2019-06-20T20:19:50.834" v="60" actId="1076"/>
        <pc:sldMkLst>
          <pc:docMk/>
          <pc:sldMk cId="3595746334" sldId="1914"/>
        </pc:sldMkLst>
        <pc:spChg chg="mod">
          <ac:chgData name="Pivaral leal, EDUARDO" userId="bba5f34c-decb-40b0-b6f6-084701902109" providerId="ADAL" clId="{79D99491-6424-46D9-8000-9D9677AC9FBE}" dt="2019-06-20T20:19:50.834" v="60" actId="1076"/>
          <ac:spMkLst>
            <pc:docMk/>
            <pc:sldMk cId="3595746334" sldId="1914"/>
            <ac:spMk id="2" creationId="{CCE5CBD8-934C-4B83-8284-098BBD6C7A63}"/>
          </ac:spMkLst>
        </pc:spChg>
        <pc:spChg chg="del mod">
          <ac:chgData name="Pivaral leal, EDUARDO" userId="bba5f34c-decb-40b0-b6f6-084701902109" providerId="ADAL" clId="{79D99491-6424-46D9-8000-9D9677AC9FBE}" dt="2019-06-20T20:19:35.790" v="55" actId="478"/>
          <ac:spMkLst>
            <pc:docMk/>
            <pc:sldMk cId="3595746334" sldId="1914"/>
            <ac:spMk id="3" creationId="{42A0A330-8379-4890-AF10-23DD9C55F79C}"/>
          </ac:spMkLst>
        </pc:spChg>
        <pc:spChg chg="add del mod">
          <ac:chgData name="Pivaral leal, EDUARDO" userId="bba5f34c-decb-40b0-b6f6-084701902109" providerId="ADAL" clId="{79D99491-6424-46D9-8000-9D9677AC9FBE}" dt="2019-06-20T20:19:38.896" v="56" actId="478"/>
          <ac:spMkLst>
            <pc:docMk/>
            <pc:sldMk cId="3595746334" sldId="1914"/>
            <ac:spMk id="5" creationId="{FD923FF6-F995-4D27-942F-4688AA0633B0}"/>
          </ac:spMkLst>
        </pc:spChg>
      </pc:sldChg>
      <pc:sldChg chg="modSp modAnim">
        <pc:chgData name="Pivaral leal, EDUARDO" userId="bba5f34c-decb-40b0-b6f6-084701902109" providerId="ADAL" clId="{79D99491-6424-46D9-8000-9D9677AC9FBE}" dt="2019-06-20T20:17:11.235" v="36" actId="14100"/>
        <pc:sldMkLst>
          <pc:docMk/>
          <pc:sldMk cId="1198603324" sldId="1915"/>
        </pc:sldMkLst>
        <pc:spChg chg="mod">
          <ac:chgData name="Pivaral leal, EDUARDO" userId="bba5f34c-decb-40b0-b6f6-084701902109" providerId="ADAL" clId="{79D99491-6424-46D9-8000-9D9677AC9FBE}" dt="2019-06-20T20:17:11.235" v="36" actId="14100"/>
          <ac:spMkLst>
            <pc:docMk/>
            <pc:sldMk cId="1198603324" sldId="1915"/>
            <ac:spMk id="2" creationId="{CCE5CBD8-934C-4B83-8284-098BBD6C7A63}"/>
          </ac:spMkLst>
        </pc:spChg>
      </pc:sldChg>
      <pc:sldChg chg="addSp delSp modSp add modAnim">
        <pc:chgData name="Pivaral leal, EDUARDO" userId="bba5f34c-decb-40b0-b6f6-084701902109" providerId="ADAL" clId="{79D99491-6424-46D9-8000-9D9677AC9FBE}" dt="2019-06-21T16:42:20.608" v="216" actId="1076"/>
        <pc:sldMkLst>
          <pc:docMk/>
          <pc:sldMk cId="3854186021" sldId="4379"/>
        </pc:sldMkLst>
        <pc:spChg chg="del">
          <ac:chgData name="Pivaral leal, EDUARDO" userId="bba5f34c-decb-40b0-b6f6-084701902109" providerId="ADAL" clId="{79D99491-6424-46D9-8000-9D9677AC9FBE}" dt="2019-06-20T20:17:48.440" v="43" actId="478"/>
          <ac:spMkLst>
            <pc:docMk/>
            <pc:sldMk cId="3854186021" sldId="4379"/>
            <ac:spMk id="2" creationId="{38BEE551-D0D1-447A-BC1C-48DBD035C7F3}"/>
          </ac:spMkLst>
        </pc:spChg>
        <pc:spChg chg="add mod">
          <ac:chgData name="Pivaral leal, EDUARDO" userId="bba5f34c-decb-40b0-b6f6-084701902109" providerId="ADAL" clId="{79D99491-6424-46D9-8000-9D9677AC9FBE}" dt="2019-06-21T16:42:13.907" v="215" actId="1076"/>
          <ac:spMkLst>
            <pc:docMk/>
            <pc:sldMk cId="3854186021" sldId="4379"/>
            <ac:spMk id="3" creationId="{CCE45F31-D474-4574-9458-788E9C50CA39}"/>
          </ac:spMkLst>
        </pc:spChg>
        <pc:spChg chg="add del mod">
          <ac:chgData name="Pivaral leal, EDUARDO" userId="bba5f34c-decb-40b0-b6f6-084701902109" providerId="ADAL" clId="{79D99491-6424-46D9-8000-9D9677AC9FBE}" dt="2019-06-20T20:22:47.567" v="167" actId="478"/>
          <ac:spMkLst>
            <pc:docMk/>
            <pc:sldMk cId="3854186021" sldId="4379"/>
            <ac:spMk id="4" creationId="{E78600B7-CE36-4C7C-9501-95B25C2316BB}"/>
          </ac:spMkLst>
        </pc:spChg>
        <pc:spChg chg="add mod">
          <ac:chgData name="Pivaral leal, EDUARDO" userId="bba5f34c-decb-40b0-b6f6-084701902109" providerId="ADAL" clId="{79D99491-6424-46D9-8000-9D9677AC9FBE}" dt="2019-06-21T16:42:20.608" v="216" actId="1076"/>
          <ac:spMkLst>
            <pc:docMk/>
            <pc:sldMk cId="3854186021" sldId="4379"/>
            <ac:spMk id="5" creationId="{6925062B-B163-48C3-A91D-5FE705E06369}"/>
          </ac:spMkLst>
        </pc:spChg>
        <pc:spChg chg="add del mod">
          <ac:chgData name="Pivaral leal, EDUARDO" userId="bba5f34c-decb-40b0-b6f6-084701902109" providerId="ADAL" clId="{79D99491-6424-46D9-8000-9D9677AC9FBE}" dt="2019-06-20T20:22:49.732" v="168" actId="478"/>
          <ac:spMkLst>
            <pc:docMk/>
            <pc:sldMk cId="3854186021" sldId="4379"/>
            <ac:spMk id="7" creationId="{227C1687-6E69-4E56-8DB4-6104F8E9C719}"/>
          </ac:spMkLst>
        </pc:spChg>
      </pc:sldChg>
      <pc:sldChg chg="addSp delSp modSp add modAnim">
        <pc:chgData name="Pivaral leal, EDUARDO" userId="bba5f34c-decb-40b0-b6f6-084701902109" providerId="ADAL" clId="{79D99491-6424-46D9-8000-9D9677AC9FBE}" dt="2019-06-21T17:12:07.365" v="517"/>
        <pc:sldMkLst>
          <pc:docMk/>
          <pc:sldMk cId="3843733787" sldId="4380"/>
        </pc:sldMkLst>
        <pc:spChg chg="add mod">
          <ac:chgData name="Pivaral leal, EDUARDO" userId="bba5f34c-decb-40b0-b6f6-084701902109" providerId="ADAL" clId="{79D99491-6424-46D9-8000-9D9677AC9FBE}" dt="2019-06-21T17:11:52.085" v="515" actId="14100"/>
          <ac:spMkLst>
            <pc:docMk/>
            <pc:sldMk cId="3843733787" sldId="4380"/>
            <ac:spMk id="2" creationId="{879DE5BE-6BB6-489C-94E3-FAEA491A3AB6}"/>
          </ac:spMkLst>
        </pc:spChg>
        <pc:spChg chg="del mod">
          <ac:chgData name="Pivaral leal, EDUARDO" userId="bba5f34c-decb-40b0-b6f6-084701902109" providerId="ADAL" clId="{79D99491-6424-46D9-8000-9D9677AC9FBE}" dt="2019-06-20T20:24:24.407" v="209" actId="478"/>
          <ac:spMkLst>
            <pc:docMk/>
            <pc:sldMk cId="3843733787" sldId="4380"/>
            <ac:spMk id="2" creationId="{CBB24E6B-7AB7-48C7-9B31-9362DE4E581E}"/>
          </ac:spMkLst>
        </pc:spChg>
        <pc:spChg chg="add mod">
          <ac:chgData name="Pivaral leal, EDUARDO" userId="bba5f34c-decb-40b0-b6f6-084701902109" providerId="ADAL" clId="{79D99491-6424-46D9-8000-9D9677AC9FBE}" dt="2019-06-21T17:10:17.316" v="444" actId="1076"/>
          <ac:spMkLst>
            <pc:docMk/>
            <pc:sldMk cId="3843733787" sldId="4380"/>
            <ac:spMk id="3" creationId="{B23638B6-2CA0-409F-BA17-82ED75880EC6}"/>
          </ac:spMkLst>
        </pc:spChg>
        <pc:spChg chg="add mod">
          <ac:chgData name="Pivaral leal, EDUARDO" userId="bba5f34c-decb-40b0-b6f6-084701902109" providerId="ADAL" clId="{79D99491-6424-46D9-8000-9D9677AC9FBE}" dt="2019-06-21T17:11:56.438" v="516" actId="1076"/>
          <ac:spMkLst>
            <pc:docMk/>
            <pc:sldMk cId="3843733787" sldId="4380"/>
            <ac:spMk id="4" creationId="{144EA343-9231-4DDF-AEAD-2CE44A0ECDD2}"/>
          </ac:spMkLst>
        </pc:spChg>
        <pc:spChg chg="add del mod">
          <ac:chgData name="Pivaral leal, EDUARDO" userId="bba5f34c-decb-40b0-b6f6-084701902109" providerId="ADAL" clId="{79D99491-6424-46D9-8000-9D9677AC9FBE}" dt="2019-06-20T20:24:26.464" v="210" actId="478"/>
          <ac:spMkLst>
            <pc:docMk/>
            <pc:sldMk cId="3843733787" sldId="4380"/>
            <ac:spMk id="5" creationId="{17BBCC60-E1DA-4BFB-993B-38C124E34E46}"/>
          </ac:spMkLst>
        </pc:spChg>
      </pc:sldChg>
      <pc:sldChg chg="addSp delSp modSp add modAnim">
        <pc:chgData name="Pivaral leal, EDUARDO" userId="bba5f34c-decb-40b0-b6f6-084701902109" providerId="ADAL" clId="{79D99491-6424-46D9-8000-9D9677AC9FBE}" dt="2019-06-20T20:19:28.727" v="53" actId="20577"/>
        <pc:sldMkLst>
          <pc:docMk/>
          <pc:sldMk cId="1176031199" sldId="4381"/>
        </pc:sldMkLst>
        <pc:spChg chg="mod">
          <ac:chgData name="Pivaral leal, EDUARDO" userId="bba5f34c-decb-40b0-b6f6-084701902109" providerId="ADAL" clId="{79D99491-6424-46D9-8000-9D9677AC9FBE}" dt="2019-06-20T20:19:28.727" v="53" actId="20577"/>
          <ac:spMkLst>
            <pc:docMk/>
            <pc:sldMk cId="1176031199" sldId="4381"/>
            <ac:spMk id="2" creationId="{CCE5CBD8-934C-4B83-8284-098BBD6C7A63}"/>
          </ac:spMkLst>
        </pc:spChg>
        <pc:spChg chg="del mod">
          <ac:chgData name="Pivaral leal, EDUARDO" userId="bba5f34c-decb-40b0-b6f6-084701902109" providerId="ADAL" clId="{79D99491-6424-46D9-8000-9D9677AC9FBE}" dt="2019-06-20T20:19:18.935" v="50" actId="478"/>
          <ac:spMkLst>
            <pc:docMk/>
            <pc:sldMk cId="1176031199" sldId="4381"/>
            <ac:spMk id="3" creationId="{42A0A330-8379-4890-AF10-23DD9C55F79C}"/>
          </ac:spMkLst>
        </pc:spChg>
        <pc:spChg chg="add del mod">
          <ac:chgData name="Pivaral leal, EDUARDO" userId="bba5f34c-decb-40b0-b6f6-084701902109" providerId="ADAL" clId="{79D99491-6424-46D9-8000-9D9677AC9FBE}" dt="2019-06-20T20:19:22.748" v="51" actId="478"/>
          <ac:spMkLst>
            <pc:docMk/>
            <pc:sldMk cId="1176031199" sldId="4381"/>
            <ac:spMk id="5" creationId="{9616603A-3E16-4D47-8232-5C1298CBD3D8}"/>
          </ac:spMkLst>
        </pc:spChg>
      </pc:sldChg>
      <pc:sldChg chg="add del">
        <pc:chgData name="Pivaral leal, EDUARDO" userId="bba5f34c-decb-40b0-b6f6-084701902109" providerId="ADAL" clId="{79D99491-6424-46D9-8000-9D9677AC9FBE}" dt="2019-06-20T20:16:38.869" v="26"/>
        <pc:sldMkLst>
          <pc:docMk/>
          <pc:sldMk cId="1724296631" sldId="4381"/>
        </pc:sldMkLst>
      </pc:sldChg>
      <pc:sldChg chg="addSp delSp modSp add delAnim modAnim">
        <pc:chgData name="Pivaral leal, EDUARDO" userId="bba5f34c-decb-40b0-b6f6-084701902109" providerId="ADAL" clId="{79D99491-6424-46D9-8000-9D9677AC9FBE}" dt="2019-06-21T17:03:20.622" v="344"/>
        <pc:sldMkLst>
          <pc:docMk/>
          <pc:sldMk cId="3054680800" sldId="4382"/>
        </pc:sldMkLst>
        <pc:spChg chg="del">
          <ac:chgData name="Pivaral leal, EDUARDO" userId="bba5f34c-decb-40b0-b6f6-084701902109" providerId="ADAL" clId="{79D99491-6424-46D9-8000-9D9677AC9FBE}" dt="2019-06-21T17:01:27.549" v="242" actId="478"/>
          <ac:spMkLst>
            <pc:docMk/>
            <pc:sldMk cId="3054680800" sldId="4382"/>
            <ac:spMk id="3" creationId="{4A5E3FE9-1FAC-469D-A98D-91F3B223C39E}"/>
          </ac:spMkLst>
        </pc:spChg>
        <pc:spChg chg="add mod">
          <ac:chgData name="Pivaral leal, EDUARDO" userId="bba5f34c-decb-40b0-b6f6-084701902109" providerId="ADAL" clId="{79D99491-6424-46D9-8000-9D9677AC9FBE}" dt="2019-06-21T17:03:04.075" v="343" actId="14100"/>
          <ac:spMkLst>
            <pc:docMk/>
            <pc:sldMk cId="3054680800" sldId="4382"/>
            <ac:spMk id="4" creationId="{D04EFD0D-2A97-4586-86B6-68D263EEC5C0}"/>
          </ac:spMkLst>
        </pc:spChg>
        <pc:spChg chg="add mod">
          <ac:chgData name="Pivaral leal, EDUARDO" userId="bba5f34c-decb-40b0-b6f6-084701902109" providerId="ADAL" clId="{79D99491-6424-46D9-8000-9D9677AC9FBE}" dt="2019-06-21T17:02:37.739" v="339" actId="1076"/>
          <ac:spMkLst>
            <pc:docMk/>
            <pc:sldMk cId="3054680800" sldId="4382"/>
            <ac:spMk id="6" creationId="{43338061-D3DF-446A-BACA-14A3186B010C}"/>
          </ac:spMkLst>
        </pc:spChg>
        <pc:picChg chg="del">
          <ac:chgData name="Pivaral leal, EDUARDO" userId="bba5f34c-decb-40b0-b6f6-084701902109" providerId="ADAL" clId="{79D99491-6424-46D9-8000-9D9677AC9FBE}" dt="2019-06-21T17:01:25.823" v="241" actId="478"/>
          <ac:picMkLst>
            <pc:docMk/>
            <pc:sldMk cId="3054680800" sldId="4382"/>
            <ac:picMk id="2" creationId="{DABA0565-47ED-484A-8E58-275F4DCD0FFA}"/>
          </ac:picMkLst>
        </pc:picChg>
      </pc:sldChg>
      <pc:sldChg chg="addSp delSp modSp add delAnim modAnim">
        <pc:chgData name="Pivaral leal, EDUARDO" userId="bba5f34c-decb-40b0-b6f6-084701902109" providerId="ADAL" clId="{79D99491-6424-46D9-8000-9D9677AC9FBE}" dt="2019-06-21T17:07:14.459" v="413" actId="1076"/>
        <pc:sldMkLst>
          <pc:docMk/>
          <pc:sldMk cId="2965662834" sldId="4383"/>
        </pc:sldMkLst>
        <pc:spChg chg="del">
          <ac:chgData name="Pivaral leal, EDUARDO" userId="bba5f34c-decb-40b0-b6f6-084701902109" providerId="ADAL" clId="{79D99491-6424-46D9-8000-9D9677AC9FBE}" dt="2019-06-21T17:06:04.956" v="352" actId="478"/>
          <ac:spMkLst>
            <pc:docMk/>
            <pc:sldMk cId="2965662834" sldId="4383"/>
            <ac:spMk id="2" creationId="{A406A1E4-3841-4AB3-8768-F519FE320F79}"/>
          </ac:spMkLst>
        </pc:spChg>
        <pc:spChg chg="add del mod">
          <ac:chgData name="Pivaral leal, EDUARDO" userId="bba5f34c-decb-40b0-b6f6-084701902109" providerId="ADAL" clId="{79D99491-6424-46D9-8000-9D9677AC9FBE}" dt="2019-06-21T17:06:07.121" v="353" actId="478"/>
          <ac:spMkLst>
            <pc:docMk/>
            <pc:sldMk cId="2965662834" sldId="4383"/>
            <ac:spMk id="4" creationId="{1550EB53-805F-4798-9115-E879FACB6F0A}"/>
          </ac:spMkLst>
        </pc:spChg>
        <pc:spChg chg="add mod">
          <ac:chgData name="Pivaral leal, EDUARDO" userId="bba5f34c-decb-40b0-b6f6-084701902109" providerId="ADAL" clId="{79D99491-6424-46D9-8000-9D9677AC9FBE}" dt="2019-06-21T17:07:14.459" v="413" actId="1076"/>
          <ac:spMkLst>
            <pc:docMk/>
            <pc:sldMk cId="2965662834" sldId="4383"/>
            <ac:spMk id="5" creationId="{1A09D180-CC93-4DA0-A7A5-54FC210CE114}"/>
          </ac:spMkLst>
        </pc:spChg>
        <pc:spChg chg="del">
          <ac:chgData name="Pivaral leal, EDUARDO" userId="bba5f34c-decb-40b0-b6f6-084701902109" providerId="ADAL" clId="{79D99491-6424-46D9-8000-9D9677AC9FBE}" dt="2019-06-21T17:05:56.527" v="350" actId="478"/>
          <ac:spMkLst>
            <pc:docMk/>
            <pc:sldMk cId="2965662834" sldId="4383"/>
            <ac:spMk id="6" creationId="{158A742F-767B-45BB-B58B-B4BD1322EED1}"/>
          </ac:spMkLst>
        </pc:spChg>
        <pc:spChg chg="del">
          <ac:chgData name="Pivaral leal, EDUARDO" userId="bba5f34c-decb-40b0-b6f6-084701902109" providerId="ADAL" clId="{79D99491-6424-46D9-8000-9D9677AC9FBE}" dt="2019-06-21T17:05:57.521" v="351" actId="478"/>
          <ac:spMkLst>
            <pc:docMk/>
            <pc:sldMk cId="2965662834" sldId="4383"/>
            <ac:spMk id="10" creationId="{6BC2CE39-287E-4AF6-9706-8E0B16805DCC}"/>
          </ac:spMkLst>
        </pc:spChg>
        <pc:spChg chg="add mod">
          <ac:chgData name="Pivaral leal, EDUARDO" userId="bba5f34c-decb-40b0-b6f6-084701902109" providerId="ADAL" clId="{79D99491-6424-46D9-8000-9D9677AC9FBE}" dt="2019-06-21T17:07:10.771" v="412" actId="14100"/>
          <ac:spMkLst>
            <pc:docMk/>
            <pc:sldMk cId="2965662834" sldId="4383"/>
            <ac:spMk id="11" creationId="{C34C9C8D-8F54-40B2-A70D-404B1C5B62BD}"/>
          </ac:spMkLst>
        </pc:spChg>
        <pc:graphicFrameChg chg="del mod">
          <ac:chgData name="Pivaral leal, EDUARDO" userId="bba5f34c-decb-40b0-b6f6-084701902109" providerId="ADAL" clId="{79D99491-6424-46D9-8000-9D9677AC9FBE}" dt="2019-06-21T17:05:54.355" v="349" actId="478"/>
          <ac:graphicFrameMkLst>
            <pc:docMk/>
            <pc:sldMk cId="2965662834" sldId="4383"/>
            <ac:graphicFrameMk id="9" creationId="{6559ACD7-03A3-4C44-9A84-0A4EF2A762C3}"/>
          </ac:graphicFrameMkLst>
        </pc:graphicFrameChg>
      </pc:sldChg>
      <pc:sldChg chg="addSp delSp modSp add modAnim">
        <pc:chgData name="Pivaral leal, EDUARDO" userId="bba5f34c-decb-40b0-b6f6-084701902109" providerId="ADAL" clId="{79D99491-6424-46D9-8000-9D9677AC9FBE}" dt="2019-06-21T17:15:09.012" v="526"/>
        <pc:sldMkLst>
          <pc:docMk/>
          <pc:sldMk cId="4239879913" sldId="4384"/>
        </pc:sldMkLst>
        <pc:spChg chg="mod">
          <ac:chgData name="Pivaral leal, EDUARDO" userId="bba5f34c-decb-40b0-b6f6-084701902109" providerId="ADAL" clId="{79D99491-6424-46D9-8000-9D9677AC9FBE}" dt="2019-06-21T17:08:07.715" v="415" actId="20577"/>
          <ac:spMkLst>
            <pc:docMk/>
            <pc:sldMk cId="4239879913" sldId="4384"/>
            <ac:spMk id="2" creationId="{A406A1E4-3841-4AB3-8768-F519FE320F79}"/>
          </ac:spMkLst>
        </pc:spChg>
        <pc:spChg chg="del">
          <ac:chgData name="Pivaral leal, EDUARDO" userId="bba5f34c-decb-40b0-b6f6-084701902109" providerId="ADAL" clId="{79D99491-6424-46D9-8000-9D9677AC9FBE}" dt="2019-06-21T17:08:14.058" v="417" actId="478"/>
          <ac:spMkLst>
            <pc:docMk/>
            <pc:sldMk cId="4239879913" sldId="4384"/>
            <ac:spMk id="3" creationId="{DF910C03-0877-427A-9D63-33176BB2DD5D}"/>
          </ac:spMkLst>
        </pc:spChg>
        <pc:spChg chg="add del">
          <ac:chgData name="Pivaral leal, EDUARDO" userId="bba5f34c-decb-40b0-b6f6-084701902109" providerId="ADAL" clId="{79D99491-6424-46D9-8000-9D9677AC9FBE}" dt="2019-06-21T17:08:23.780" v="419" actId="478"/>
          <ac:spMkLst>
            <pc:docMk/>
            <pc:sldMk cId="4239879913" sldId="4384"/>
            <ac:spMk id="5" creationId="{897B910F-627E-4B3A-9F5D-EBCFD616ADD2}"/>
          </ac:spMkLst>
        </pc:spChg>
        <pc:spChg chg="add mod">
          <ac:chgData name="Pivaral leal, EDUARDO" userId="bba5f34c-decb-40b0-b6f6-084701902109" providerId="ADAL" clId="{79D99491-6424-46D9-8000-9D9677AC9FBE}" dt="2019-06-21T17:08:32.548" v="443" actId="20577"/>
          <ac:spMkLst>
            <pc:docMk/>
            <pc:sldMk cId="4239879913" sldId="4384"/>
            <ac:spMk id="6" creationId="{E132B2E1-AF1F-4AD0-80F8-AE41B72500CE}"/>
          </ac:spMkLst>
        </pc:spChg>
        <pc:spChg chg="add del">
          <ac:chgData name="Pivaral leal, EDUARDO" userId="bba5f34c-decb-40b0-b6f6-084701902109" providerId="ADAL" clId="{79D99491-6424-46D9-8000-9D9677AC9FBE}" dt="2019-06-21T17:14:25.155" v="519"/>
          <ac:spMkLst>
            <pc:docMk/>
            <pc:sldMk cId="4239879913" sldId="4384"/>
            <ac:spMk id="7" creationId="{57F2FB8D-B2C7-4F37-94FA-27DACD37DE56}"/>
          </ac:spMkLst>
        </pc:spChg>
        <pc:spChg chg="add mod">
          <ac:chgData name="Pivaral leal, EDUARDO" userId="bba5f34c-decb-40b0-b6f6-084701902109" providerId="ADAL" clId="{79D99491-6424-46D9-8000-9D9677AC9FBE}" dt="2019-06-21T17:14:35.724" v="524" actId="403"/>
          <ac:spMkLst>
            <pc:docMk/>
            <pc:sldMk cId="4239879913" sldId="4384"/>
            <ac:spMk id="8" creationId="{0EE244A5-02C2-43C7-A8A7-1166ED992C36}"/>
          </ac:spMkLst>
        </pc:spChg>
        <pc:graphicFrameChg chg="del">
          <ac:chgData name="Pivaral leal, EDUARDO" userId="bba5f34c-decb-40b0-b6f6-084701902109" providerId="ADAL" clId="{79D99491-6424-46D9-8000-9D9677AC9FBE}" dt="2019-06-21T17:08:11.334" v="416" actId="478"/>
          <ac:graphicFrameMkLst>
            <pc:docMk/>
            <pc:sldMk cId="4239879913" sldId="4384"/>
            <ac:graphicFrameMk id="4" creationId="{0D887880-32DF-44FB-9EEB-1BFCB90C255F}"/>
          </ac:graphicFrameMkLst>
        </pc:graphicFrameChg>
      </pc:sldChg>
      <pc:sldChg chg="addSp delSp modSp add ord">
        <pc:chgData name="Pivaral leal, EDUARDO" userId="bba5f34c-decb-40b0-b6f6-084701902109" providerId="ADAL" clId="{79D99491-6424-46D9-8000-9D9677AC9FBE}" dt="2019-06-21T17:23:37.733" v="605" actId="1076"/>
        <pc:sldMkLst>
          <pc:docMk/>
          <pc:sldMk cId="2152992359" sldId="4385"/>
        </pc:sldMkLst>
        <pc:spChg chg="mod">
          <ac:chgData name="Pivaral leal, EDUARDO" userId="bba5f34c-decb-40b0-b6f6-084701902109" providerId="ADAL" clId="{79D99491-6424-46D9-8000-9D9677AC9FBE}" dt="2019-06-21T17:23:37.733" v="605" actId="1076"/>
          <ac:spMkLst>
            <pc:docMk/>
            <pc:sldMk cId="2152992359" sldId="4385"/>
            <ac:spMk id="2" creationId="{DAC20CD2-0CD6-4CD5-9A7E-D053F6A95770}"/>
          </ac:spMkLst>
        </pc:spChg>
        <pc:spChg chg="add del mod">
          <ac:chgData name="Pivaral leal, EDUARDO" userId="bba5f34c-decb-40b0-b6f6-084701902109" providerId="ADAL" clId="{79D99491-6424-46D9-8000-9D9677AC9FBE}" dt="2019-06-21T17:18:26.730" v="546" actId="478"/>
          <ac:spMkLst>
            <pc:docMk/>
            <pc:sldMk cId="2152992359" sldId="4385"/>
            <ac:spMk id="4" creationId="{D3848714-1EE3-4BE1-B0AE-30F615093883}"/>
          </ac:spMkLst>
        </pc:spChg>
        <pc:spChg chg="del">
          <ac:chgData name="Pivaral leal, EDUARDO" userId="bba5f34c-decb-40b0-b6f6-084701902109" providerId="ADAL" clId="{79D99491-6424-46D9-8000-9D9677AC9FBE}" dt="2019-06-21T17:16:06.297" v="542" actId="478"/>
          <ac:spMkLst>
            <pc:docMk/>
            <pc:sldMk cId="2152992359" sldId="4385"/>
            <ac:spMk id="5" creationId="{8CF4FDAB-FF20-4238-ABB1-00712F20692A}"/>
          </ac:spMkLst>
        </pc:spChg>
        <pc:spChg chg="add del mod">
          <ac:chgData name="Pivaral leal, EDUARDO" userId="bba5f34c-decb-40b0-b6f6-084701902109" providerId="ADAL" clId="{79D99491-6424-46D9-8000-9D9677AC9FBE}" dt="2019-06-21T17:22:10.241" v="584" actId="478"/>
          <ac:spMkLst>
            <pc:docMk/>
            <pc:sldMk cId="2152992359" sldId="4385"/>
            <ac:spMk id="6" creationId="{687080CF-81E3-4FF2-A013-490AB922908A}"/>
          </ac:spMkLst>
        </pc:spChg>
        <pc:spChg chg="add mod">
          <ac:chgData name="Pivaral leal, EDUARDO" userId="bba5f34c-decb-40b0-b6f6-084701902109" providerId="ADAL" clId="{79D99491-6424-46D9-8000-9D9677AC9FBE}" dt="2019-06-21T17:22:32.373" v="590" actId="1076"/>
          <ac:spMkLst>
            <pc:docMk/>
            <pc:sldMk cId="2152992359" sldId="4385"/>
            <ac:spMk id="10" creationId="{E0232F5F-4A1E-4D5A-A410-06FC83FAEBE7}"/>
          </ac:spMkLst>
        </pc:spChg>
        <pc:spChg chg="add mod">
          <ac:chgData name="Pivaral leal, EDUARDO" userId="bba5f34c-decb-40b0-b6f6-084701902109" providerId="ADAL" clId="{79D99491-6424-46D9-8000-9D9677AC9FBE}" dt="2019-06-21T17:22:32.373" v="590" actId="1076"/>
          <ac:spMkLst>
            <pc:docMk/>
            <pc:sldMk cId="2152992359" sldId="4385"/>
            <ac:spMk id="11" creationId="{D9C151B6-B131-41FA-8355-C31DB9074BC0}"/>
          </ac:spMkLst>
        </pc:spChg>
        <pc:spChg chg="add mod">
          <ac:chgData name="Pivaral leal, EDUARDO" userId="bba5f34c-decb-40b0-b6f6-084701902109" providerId="ADAL" clId="{79D99491-6424-46D9-8000-9D9677AC9FBE}" dt="2019-06-21T17:22:32.373" v="590" actId="1076"/>
          <ac:spMkLst>
            <pc:docMk/>
            <pc:sldMk cId="2152992359" sldId="4385"/>
            <ac:spMk id="12" creationId="{AE43680D-E3B5-4826-AE4D-259DA5B0175A}"/>
          </ac:spMkLst>
        </pc:spChg>
        <pc:spChg chg="add mod">
          <ac:chgData name="Pivaral leal, EDUARDO" userId="bba5f34c-decb-40b0-b6f6-084701902109" providerId="ADAL" clId="{79D99491-6424-46D9-8000-9D9677AC9FBE}" dt="2019-06-21T17:23:24.588" v="601" actId="1076"/>
          <ac:spMkLst>
            <pc:docMk/>
            <pc:sldMk cId="2152992359" sldId="4385"/>
            <ac:spMk id="13" creationId="{3C0514B7-496F-40CB-90CD-B26EDE93338B}"/>
          </ac:spMkLst>
        </pc:spChg>
        <pc:picChg chg="add mod">
          <ac:chgData name="Pivaral leal, EDUARDO" userId="bba5f34c-decb-40b0-b6f6-084701902109" providerId="ADAL" clId="{79D99491-6424-46D9-8000-9D9677AC9FBE}" dt="2019-06-21T17:22:32.373" v="590" actId="1076"/>
          <ac:picMkLst>
            <pc:docMk/>
            <pc:sldMk cId="2152992359" sldId="4385"/>
            <ac:picMk id="7" creationId="{CAC1DEB5-8604-40CC-9A52-A67B9BB74B5B}"/>
          </ac:picMkLst>
        </pc:picChg>
        <pc:picChg chg="add mod">
          <ac:chgData name="Pivaral leal, EDUARDO" userId="bba5f34c-decb-40b0-b6f6-084701902109" providerId="ADAL" clId="{79D99491-6424-46D9-8000-9D9677AC9FBE}" dt="2019-06-21T17:22:32.373" v="590" actId="1076"/>
          <ac:picMkLst>
            <pc:docMk/>
            <pc:sldMk cId="2152992359" sldId="4385"/>
            <ac:picMk id="8" creationId="{5CF527E1-CC4C-47EC-8048-D58C00F507B2}"/>
          </ac:picMkLst>
        </pc:picChg>
        <pc:picChg chg="add mod">
          <ac:chgData name="Pivaral leal, EDUARDO" userId="bba5f34c-decb-40b0-b6f6-084701902109" providerId="ADAL" clId="{79D99491-6424-46D9-8000-9D9677AC9FBE}" dt="2019-06-21T17:22:32.373" v="590" actId="1076"/>
          <ac:picMkLst>
            <pc:docMk/>
            <pc:sldMk cId="2152992359" sldId="4385"/>
            <ac:picMk id="9" creationId="{F37AB0D2-F7D2-44DC-AAE3-B3F6B275BED4}"/>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0AF477-21C1-4225-80FC-615A38AF5160}" type="doc">
      <dgm:prSet loTypeId="urn:microsoft.com/office/officeart/2008/layout/PictureAccentList" loCatId="list" qsTypeId="urn:microsoft.com/office/officeart/2005/8/quickstyle/simple1" qsCatId="simple" csTypeId="urn:microsoft.com/office/officeart/2005/8/colors/accent2_2" csCatId="accent2" phldr="1"/>
      <dgm:spPr/>
      <dgm:t>
        <a:bodyPr/>
        <a:lstStyle/>
        <a:p>
          <a:endParaRPr lang="en-US"/>
        </a:p>
      </dgm:t>
    </dgm:pt>
    <dgm:pt modelId="{F1C2EF93-A089-400B-A96F-EBDC7B2EC143}">
      <dgm:prSet phldrT="[Text]" custT="1"/>
      <dgm:spPr/>
      <dgm:t>
        <a:bodyPr/>
        <a:lstStyle/>
        <a:p>
          <a:r>
            <a:rPr lang="en-US" sz="2800" dirty="0">
              <a:solidFill>
                <a:schemeClr val="bg2"/>
              </a:solidFill>
            </a:rPr>
            <a:t>Stop certifying for any given platform (Cloud, on-prem)!</a:t>
          </a:r>
        </a:p>
      </dgm:t>
    </dgm:pt>
    <dgm:pt modelId="{8D7BE4CD-C3D7-4058-B251-2A8078B12227}" type="parTrans" cxnId="{D9E0114C-208F-4DE0-9D28-915EE061A71B}">
      <dgm:prSet/>
      <dgm:spPr/>
      <dgm:t>
        <a:bodyPr/>
        <a:lstStyle/>
        <a:p>
          <a:endParaRPr lang="en-US"/>
        </a:p>
      </dgm:t>
    </dgm:pt>
    <dgm:pt modelId="{31D77C5E-E115-4A69-B462-3EED625EEB2E}" type="sibTrans" cxnId="{D9E0114C-208F-4DE0-9D28-915EE061A71B}">
      <dgm:prSet/>
      <dgm:spPr/>
      <dgm:t>
        <a:bodyPr/>
        <a:lstStyle/>
        <a:p>
          <a:endParaRPr lang="en-US"/>
        </a:p>
      </dgm:t>
    </dgm:pt>
    <dgm:pt modelId="{15B8B901-7617-4691-A72C-7F75BC46FF1E}">
      <dgm:prSet custT="1"/>
      <dgm:spPr/>
      <dgm:t>
        <a:bodyPr/>
        <a:lstStyle/>
        <a:p>
          <a:r>
            <a:rPr lang="en-US" sz="2800" dirty="0">
              <a:solidFill>
                <a:schemeClr val="bg2"/>
              </a:solidFill>
            </a:rPr>
            <a:t>Stop certifying for a named SQL Server version!</a:t>
          </a:r>
        </a:p>
      </dgm:t>
    </dgm:pt>
    <dgm:pt modelId="{B456C6DE-4F89-4FF8-AD50-6EF32072241A}" type="parTrans" cxnId="{3AD2B214-D704-41C1-9C5C-EB7FB983464D}">
      <dgm:prSet/>
      <dgm:spPr/>
      <dgm:t>
        <a:bodyPr/>
        <a:lstStyle/>
        <a:p>
          <a:endParaRPr lang="en-US"/>
        </a:p>
      </dgm:t>
    </dgm:pt>
    <dgm:pt modelId="{3C501626-9B94-4D8B-B2FB-BB862C4209C4}" type="sibTrans" cxnId="{3AD2B214-D704-41C1-9C5C-EB7FB983464D}">
      <dgm:prSet/>
      <dgm:spPr/>
      <dgm:t>
        <a:bodyPr/>
        <a:lstStyle/>
        <a:p>
          <a:endParaRPr lang="en-US"/>
        </a:p>
      </dgm:t>
    </dgm:pt>
    <dgm:pt modelId="{32FB442F-F4C3-4E4D-8107-7CCD3F1C6255}" type="pres">
      <dgm:prSet presAssocID="{2B0AF477-21C1-4225-80FC-615A38AF5160}" presName="layout" presStyleCnt="0">
        <dgm:presLayoutVars>
          <dgm:chMax/>
          <dgm:chPref/>
          <dgm:dir/>
          <dgm:animOne val="branch"/>
          <dgm:animLvl val="lvl"/>
          <dgm:resizeHandles/>
        </dgm:presLayoutVars>
      </dgm:prSet>
      <dgm:spPr/>
    </dgm:pt>
    <dgm:pt modelId="{1BF35792-2A86-412A-89A8-9A8D9D4BD3BF}" type="pres">
      <dgm:prSet presAssocID="{F1C2EF93-A089-400B-A96F-EBDC7B2EC143}" presName="root" presStyleCnt="0">
        <dgm:presLayoutVars>
          <dgm:chMax/>
          <dgm:chPref val="4"/>
        </dgm:presLayoutVars>
      </dgm:prSet>
      <dgm:spPr/>
    </dgm:pt>
    <dgm:pt modelId="{CAB5E5C6-F1F7-4981-805D-955E98F091E0}" type="pres">
      <dgm:prSet presAssocID="{F1C2EF93-A089-400B-A96F-EBDC7B2EC143}" presName="rootComposite" presStyleCnt="0">
        <dgm:presLayoutVars/>
      </dgm:prSet>
      <dgm:spPr/>
    </dgm:pt>
    <dgm:pt modelId="{902E34D9-7EEA-4599-BB0A-67C67AFD7EE0}" type="pres">
      <dgm:prSet presAssocID="{F1C2EF93-A089-400B-A96F-EBDC7B2EC143}" presName="rootText" presStyleLbl="node0" presStyleIdx="0" presStyleCnt="2" custScaleX="88332" custScaleY="298540">
        <dgm:presLayoutVars>
          <dgm:chMax/>
          <dgm:chPref val="4"/>
        </dgm:presLayoutVars>
      </dgm:prSet>
      <dgm:spPr/>
    </dgm:pt>
    <dgm:pt modelId="{F07C932F-8EA7-40CF-BF8C-E9EE9E0C870A}" type="pres">
      <dgm:prSet presAssocID="{F1C2EF93-A089-400B-A96F-EBDC7B2EC143}" presName="childShape" presStyleCnt="0">
        <dgm:presLayoutVars>
          <dgm:chMax val="0"/>
          <dgm:chPref val="0"/>
        </dgm:presLayoutVars>
      </dgm:prSet>
      <dgm:spPr/>
    </dgm:pt>
    <dgm:pt modelId="{9B9ABCA6-A538-412A-906A-9512D7D70F6F}" type="pres">
      <dgm:prSet presAssocID="{15B8B901-7617-4691-A72C-7F75BC46FF1E}" presName="root" presStyleCnt="0">
        <dgm:presLayoutVars>
          <dgm:chMax/>
          <dgm:chPref val="4"/>
        </dgm:presLayoutVars>
      </dgm:prSet>
      <dgm:spPr/>
    </dgm:pt>
    <dgm:pt modelId="{F2CE4E4C-8DE5-469B-AF5E-C7C9EC6E70CB}" type="pres">
      <dgm:prSet presAssocID="{15B8B901-7617-4691-A72C-7F75BC46FF1E}" presName="rootComposite" presStyleCnt="0">
        <dgm:presLayoutVars/>
      </dgm:prSet>
      <dgm:spPr/>
    </dgm:pt>
    <dgm:pt modelId="{229EBB6B-392D-43F2-BB82-99F540E131C7}" type="pres">
      <dgm:prSet presAssocID="{15B8B901-7617-4691-A72C-7F75BC46FF1E}" presName="rootText" presStyleLbl="node0" presStyleIdx="1" presStyleCnt="2" custScaleX="88332" custScaleY="306776">
        <dgm:presLayoutVars>
          <dgm:chMax/>
          <dgm:chPref val="4"/>
        </dgm:presLayoutVars>
      </dgm:prSet>
      <dgm:spPr/>
    </dgm:pt>
    <dgm:pt modelId="{8C7A5028-FBC7-4516-A8A4-24CE2583A449}" type="pres">
      <dgm:prSet presAssocID="{15B8B901-7617-4691-A72C-7F75BC46FF1E}" presName="childShape" presStyleCnt="0">
        <dgm:presLayoutVars>
          <dgm:chMax val="0"/>
          <dgm:chPref val="0"/>
        </dgm:presLayoutVars>
      </dgm:prSet>
      <dgm:spPr/>
    </dgm:pt>
  </dgm:ptLst>
  <dgm:cxnLst>
    <dgm:cxn modelId="{DD28FE08-6B8E-4FA0-A023-5FEB385E764E}" type="presOf" srcId="{2B0AF477-21C1-4225-80FC-615A38AF5160}" destId="{32FB442F-F4C3-4E4D-8107-7CCD3F1C6255}" srcOrd="0" destOrd="0" presId="urn:microsoft.com/office/officeart/2008/layout/PictureAccentList"/>
    <dgm:cxn modelId="{3AD2B214-D704-41C1-9C5C-EB7FB983464D}" srcId="{2B0AF477-21C1-4225-80FC-615A38AF5160}" destId="{15B8B901-7617-4691-A72C-7F75BC46FF1E}" srcOrd="1" destOrd="0" parTransId="{B456C6DE-4F89-4FF8-AD50-6EF32072241A}" sibTransId="{3C501626-9B94-4D8B-B2FB-BB862C4209C4}"/>
    <dgm:cxn modelId="{D9E0114C-208F-4DE0-9D28-915EE061A71B}" srcId="{2B0AF477-21C1-4225-80FC-615A38AF5160}" destId="{F1C2EF93-A089-400B-A96F-EBDC7B2EC143}" srcOrd="0" destOrd="0" parTransId="{8D7BE4CD-C3D7-4058-B251-2A8078B12227}" sibTransId="{31D77C5E-E115-4A69-B462-3EED625EEB2E}"/>
    <dgm:cxn modelId="{F0973257-81CD-4EF6-ADD8-243040ABBE6E}" type="presOf" srcId="{F1C2EF93-A089-400B-A96F-EBDC7B2EC143}" destId="{902E34D9-7EEA-4599-BB0A-67C67AFD7EE0}" srcOrd="0" destOrd="0" presId="urn:microsoft.com/office/officeart/2008/layout/PictureAccentList"/>
    <dgm:cxn modelId="{997AD37C-7CD0-4EFF-ABF3-B267CD3BF208}" type="presOf" srcId="{15B8B901-7617-4691-A72C-7F75BC46FF1E}" destId="{229EBB6B-392D-43F2-BB82-99F540E131C7}" srcOrd="0" destOrd="0" presId="urn:microsoft.com/office/officeart/2008/layout/PictureAccentList"/>
    <dgm:cxn modelId="{54C96927-DE37-45B2-9B5E-157E5804E85A}" type="presParOf" srcId="{32FB442F-F4C3-4E4D-8107-7CCD3F1C6255}" destId="{1BF35792-2A86-412A-89A8-9A8D9D4BD3BF}" srcOrd="0" destOrd="0" presId="urn:microsoft.com/office/officeart/2008/layout/PictureAccentList"/>
    <dgm:cxn modelId="{B133DA06-DFC4-4C8B-BB9E-0B4684A882F4}" type="presParOf" srcId="{1BF35792-2A86-412A-89A8-9A8D9D4BD3BF}" destId="{CAB5E5C6-F1F7-4981-805D-955E98F091E0}" srcOrd="0" destOrd="0" presId="urn:microsoft.com/office/officeart/2008/layout/PictureAccentList"/>
    <dgm:cxn modelId="{B004209F-A0A2-49EB-82C3-499DBF3F22AC}" type="presParOf" srcId="{CAB5E5C6-F1F7-4981-805D-955E98F091E0}" destId="{902E34D9-7EEA-4599-BB0A-67C67AFD7EE0}" srcOrd="0" destOrd="0" presId="urn:microsoft.com/office/officeart/2008/layout/PictureAccentList"/>
    <dgm:cxn modelId="{625D174A-7A70-4753-90E1-8D70C08840C1}" type="presParOf" srcId="{1BF35792-2A86-412A-89A8-9A8D9D4BD3BF}" destId="{F07C932F-8EA7-40CF-BF8C-E9EE9E0C870A}" srcOrd="1" destOrd="0" presId="urn:microsoft.com/office/officeart/2008/layout/PictureAccentList"/>
    <dgm:cxn modelId="{1B5BB173-7613-411F-9C3A-2BED4BB93723}" type="presParOf" srcId="{32FB442F-F4C3-4E4D-8107-7CCD3F1C6255}" destId="{9B9ABCA6-A538-412A-906A-9512D7D70F6F}" srcOrd="1" destOrd="0" presId="urn:microsoft.com/office/officeart/2008/layout/PictureAccentList"/>
    <dgm:cxn modelId="{159F4DEE-088D-49C0-9659-453A6B46C4B6}" type="presParOf" srcId="{9B9ABCA6-A538-412A-906A-9512D7D70F6F}" destId="{F2CE4E4C-8DE5-469B-AF5E-C7C9EC6E70CB}" srcOrd="0" destOrd="0" presId="urn:microsoft.com/office/officeart/2008/layout/PictureAccentList"/>
    <dgm:cxn modelId="{5D3EFA17-C306-4E9A-9FA8-19C74BBA3BF3}" type="presParOf" srcId="{F2CE4E4C-8DE5-469B-AF5E-C7C9EC6E70CB}" destId="{229EBB6B-392D-43F2-BB82-99F540E131C7}" srcOrd="0" destOrd="0" presId="urn:microsoft.com/office/officeart/2008/layout/PictureAccentList"/>
    <dgm:cxn modelId="{78612D2A-3100-4508-949A-AFEA239E8AE7}" type="presParOf" srcId="{9B9ABCA6-A538-412A-906A-9512D7D70F6F}" destId="{8C7A5028-FBC7-4516-A8A4-24CE2583A449}" srcOrd="1" destOrd="0" presId="urn:microsoft.com/office/officeart/2008/layout/Picture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2B3803A-C0BC-46FC-AB28-7C6A1374E26C}"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87620432-6C3B-4D7E-A25A-AD2989DF04E2}">
      <dgm:prSet/>
      <dgm:spPr/>
      <dgm:t>
        <a:bodyPr/>
        <a:lstStyle/>
        <a:p>
          <a:r>
            <a:rPr lang="en-US" dirty="0">
              <a:solidFill>
                <a:schemeClr val="bg2"/>
              </a:solidFill>
            </a:rPr>
            <a:t>Simplified application certification on-premise and Azure (e.g. Azure SQL DB MI).</a:t>
          </a:r>
        </a:p>
      </dgm:t>
    </dgm:pt>
    <dgm:pt modelId="{6192E5A6-43C1-4452-86F5-E495CFD26478}" type="parTrans" cxnId="{7D6C283B-DF77-4685-83CD-DD58911C97A9}">
      <dgm:prSet/>
      <dgm:spPr/>
      <dgm:t>
        <a:bodyPr/>
        <a:lstStyle/>
        <a:p>
          <a:endParaRPr lang="en-US">
            <a:solidFill>
              <a:schemeClr val="bg2"/>
            </a:solidFill>
          </a:endParaRPr>
        </a:p>
      </dgm:t>
    </dgm:pt>
    <dgm:pt modelId="{8EDA8F16-EE3C-42BD-A902-6A8AFA949408}" type="sibTrans" cxnId="{7D6C283B-DF77-4685-83CD-DD58911C97A9}">
      <dgm:prSet/>
      <dgm:spPr/>
      <dgm:t>
        <a:bodyPr/>
        <a:lstStyle/>
        <a:p>
          <a:endParaRPr lang="en-US">
            <a:solidFill>
              <a:schemeClr val="bg2"/>
            </a:solidFill>
          </a:endParaRPr>
        </a:p>
      </dgm:t>
    </dgm:pt>
    <dgm:pt modelId="{D52D8A10-19FE-45DF-82F7-B9D934F32193}">
      <dgm:prSet/>
      <dgm:spPr/>
      <dgm:t>
        <a:bodyPr/>
        <a:lstStyle/>
        <a:p>
          <a:r>
            <a:rPr lang="en-US">
              <a:solidFill>
                <a:schemeClr val="bg2"/>
              </a:solidFill>
            </a:rPr>
            <a:t>Ability to provide customer a choice of latest SQL Server platform based on certified DB </a:t>
          </a:r>
          <a:r>
            <a:rPr lang="en-US" err="1">
              <a:solidFill>
                <a:schemeClr val="bg2"/>
              </a:solidFill>
            </a:rPr>
            <a:t>compat</a:t>
          </a:r>
          <a:r>
            <a:rPr lang="en-US">
              <a:solidFill>
                <a:schemeClr val="bg2"/>
              </a:solidFill>
            </a:rPr>
            <a:t> level.</a:t>
          </a:r>
        </a:p>
      </dgm:t>
    </dgm:pt>
    <dgm:pt modelId="{9D6C5DB1-FFEF-4F0B-BE58-A88E050F3C8B}" type="parTrans" cxnId="{2098CB77-6C71-419A-BCA5-DDE22BCC6227}">
      <dgm:prSet/>
      <dgm:spPr/>
      <dgm:t>
        <a:bodyPr/>
        <a:lstStyle/>
        <a:p>
          <a:endParaRPr lang="en-US">
            <a:solidFill>
              <a:schemeClr val="bg2"/>
            </a:solidFill>
          </a:endParaRPr>
        </a:p>
      </dgm:t>
    </dgm:pt>
    <dgm:pt modelId="{7B726347-E13C-4E03-BFD4-B1D47E52E856}" type="sibTrans" cxnId="{2098CB77-6C71-419A-BCA5-DDE22BCC6227}">
      <dgm:prSet/>
      <dgm:spPr/>
      <dgm:t>
        <a:bodyPr/>
        <a:lstStyle/>
        <a:p>
          <a:endParaRPr lang="en-US">
            <a:solidFill>
              <a:schemeClr val="bg2"/>
            </a:solidFill>
          </a:endParaRPr>
        </a:p>
      </dgm:t>
    </dgm:pt>
    <dgm:pt modelId="{176ABFC1-8EAD-4768-92AE-7210B5BB64DB}">
      <dgm:prSet/>
      <dgm:spPr/>
      <dgm:t>
        <a:bodyPr/>
        <a:lstStyle/>
        <a:p>
          <a:r>
            <a:rPr lang="en-US">
              <a:solidFill>
                <a:schemeClr val="bg2"/>
              </a:solidFill>
            </a:rPr>
            <a:t>Improved risk management by decoupling application upgrade cycles from Database upgrade cycles.</a:t>
          </a:r>
        </a:p>
      </dgm:t>
    </dgm:pt>
    <dgm:pt modelId="{CCEBD506-EF19-4EC2-BB20-72AC0BDD5C51}" type="parTrans" cxnId="{1ECDBAB6-1835-457A-AEB3-DFB0BDB5B385}">
      <dgm:prSet/>
      <dgm:spPr/>
      <dgm:t>
        <a:bodyPr/>
        <a:lstStyle/>
        <a:p>
          <a:endParaRPr lang="en-US">
            <a:solidFill>
              <a:schemeClr val="bg2"/>
            </a:solidFill>
          </a:endParaRPr>
        </a:p>
      </dgm:t>
    </dgm:pt>
    <dgm:pt modelId="{5AE8EC21-CA34-402C-BEEE-76D80F0425AE}" type="sibTrans" cxnId="{1ECDBAB6-1835-457A-AEB3-DFB0BDB5B385}">
      <dgm:prSet/>
      <dgm:spPr/>
      <dgm:t>
        <a:bodyPr/>
        <a:lstStyle/>
        <a:p>
          <a:endParaRPr lang="en-US">
            <a:solidFill>
              <a:schemeClr val="bg2"/>
            </a:solidFill>
          </a:endParaRPr>
        </a:p>
      </dgm:t>
    </dgm:pt>
    <dgm:pt modelId="{9B82B119-8940-4CC4-8400-D07FCE7B05F5}" type="pres">
      <dgm:prSet presAssocID="{42B3803A-C0BC-46FC-AB28-7C6A1374E26C}" presName="linear" presStyleCnt="0">
        <dgm:presLayoutVars>
          <dgm:animLvl val="lvl"/>
          <dgm:resizeHandles val="exact"/>
        </dgm:presLayoutVars>
      </dgm:prSet>
      <dgm:spPr/>
    </dgm:pt>
    <dgm:pt modelId="{DFEB1819-2A72-498E-8075-433B7396B3BB}" type="pres">
      <dgm:prSet presAssocID="{87620432-6C3B-4D7E-A25A-AD2989DF04E2}" presName="parentText" presStyleLbl="node1" presStyleIdx="0" presStyleCnt="3" custScaleX="93854" custScaleY="93854">
        <dgm:presLayoutVars>
          <dgm:chMax val="0"/>
          <dgm:bulletEnabled val="1"/>
        </dgm:presLayoutVars>
      </dgm:prSet>
      <dgm:spPr/>
    </dgm:pt>
    <dgm:pt modelId="{912FC0F9-F11B-490E-B6E3-01DD059D0277}" type="pres">
      <dgm:prSet presAssocID="{8EDA8F16-EE3C-42BD-A902-6A8AFA949408}" presName="spacer" presStyleCnt="0"/>
      <dgm:spPr/>
    </dgm:pt>
    <dgm:pt modelId="{360A938E-74E5-4CB0-8313-6D778294DC64}" type="pres">
      <dgm:prSet presAssocID="{D52D8A10-19FE-45DF-82F7-B9D934F32193}" presName="parentText" presStyleLbl="node1" presStyleIdx="1" presStyleCnt="3" custScaleX="93854" custScaleY="93854">
        <dgm:presLayoutVars>
          <dgm:chMax val="0"/>
          <dgm:bulletEnabled val="1"/>
        </dgm:presLayoutVars>
      </dgm:prSet>
      <dgm:spPr/>
    </dgm:pt>
    <dgm:pt modelId="{C33B8172-AB36-4B37-8FB0-04BF1755B7D5}" type="pres">
      <dgm:prSet presAssocID="{7B726347-E13C-4E03-BFD4-B1D47E52E856}" presName="spacer" presStyleCnt="0"/>
      <dgm:spPr/>
    </dgm:pt>
    <dgm:pt modelId="{69CF9BFE-9525-4642-9135-CE5B6FC44553}" type="pres">
      <dgm:prSet presAssocID="{176ABFC1-8EAD-4768-92AE-7210B5BB64DB}" presName="parentText" presStyleLbl="node1" presStyleIdx="2" presStyleCnt="3" custScaleX="93854" custScaleY="93854">
        <dgm:presLayoutVars>
          <dgm:chMax val="0"/>
          <dgm:bulletEnabled val="1"/>
        </dgm:presLayoutVars>
      </dgm:prSet>
      <dgm:spPr/>
    </dgm:pt>
  </dgm:ptLst>
  <dgm:cxnLst>
    <dgm:cxn modelId="{7D6C283B-DF77-4685-83CD-DD58911C97A9}" srcId="{42B3803A-C0BC-46FC-AB28-7C6A1374E26C}" destId="{87620432-6C3B-4D7E-A25A-AD2989DF04E2}" srcOrd="0" destOrd="0" parTransId="{6192E5A6-43C1-4452-86F5-E495CFD26478}" sibTransId="{8EDA8F16-EE3C-42BD-A902-6A8AFA949408}"/>
    <dgm:cxn modelId="{6FA57543-6B59-42F7-A9C4-768B21C1A52F}" type="presOf" srcId="{87620432-6C3B-4D7E-A25A-AD2989DF04E2}" destId="{DFEB1819-2A72-498E-8075-433B7396B3BB}" srcOrd="0" destOrd="0" presId="urn:microsoft.com/office/officeart/2005/8/layout/vList2"/>
    <dgm:cxn modelId="{CC448972-84B4-4BF1-82A1-624FB02EFBD7}" type="presOf" srcId="{176ABFC1-8EAD-4768-92AE-7210B5BB64DB}" destId="{69CF9BFE-9525-4642-9135-CE5B6FC44553}" srcOrd="0" destOrd="0" presId="urn:microsoft.com/office/officeart/2005/8/layout/vList2"/>
    <dgm:cxn modelId="{2098CB77-6C71-419A-BCA5-DDE22BCC6227}" srcId="{42B3803A-C0BC-46FC-AB28-7C6A1374E26C}" destId="{D52D8A10-19FE-45DF-82F7-B9D934F32193}" srcOrd="1" destOrd="0" parTransId="{9D6C5DB1-FFEF-4F0B-BE58-A88E050F3C8B}" sibTransId="{7B726347-E13C-4E03-BFD4-B1D47E52E856}"/>
    <dgm:cxn modelId="{875E925A-8197-437F-8FF1-071FB91B21EB}" type="presOf" srcId="{D52D8A10-19FE-45DF-82F7-B9D934F32193}" destId="{360A938E-74E5-4CB0-8313-6D778294DC64}" srcOrd="0" destOrd="0" presId="urn:microsoft.com/office/officeart/2005/8/layout/vList2"/>
    <dgm:cxn modelId="{CB08487B-34DC-4F56-AD40-3253016E8890}" type="presOf" srcId="{42B3803A-C0BC-46FC-AB28-7C6A1374E26C}" destId="{9B82B119-8940-4CC4-8400-D07FCE7B05F5}" srcOrd="0" destOrd="0" presId="urn:microsoft.com/office/officeart/2005/8/layout/vList2"/>
    <dgm:cxn modelId="{1ECDBAB6-1835-457A-AEB3-DFB0BDB5B385}" srcId="{42B3803A-C0BC-46FC-AB28-7C6A1374E26C}" destId="{176ABFC1-8EAD-4768-92AE-7210B5BB64DB}" srcOrd="2" destOrd="0" parTransId="{CCEBD506-EF19-4EC2-BB20-72AC0BDD5C51}" sibTransId="{5AE8EC21-CA34-402C-BEEE-76D80F0425AE}"/>
    <dgm:cxn modelId="{FC17E237-64FE-4917-9F3C-C817B4AD29A0}" type="presParOf" srcId="{9B82B119-8940-4CC4-8400-D07FCE7B05F5}" destId="{DFEB1819-2A72-498E-8075-433B7396B3BB}" srcOrd="0" destOrd="0" presId="urn:microsoft.com/office/officeart/2005/8/layout/vList2"/>
    <dgm:cxn modelId="{8799070C-64CF-4EE2-9F89-74762113ED60}" type="presParOf" srcId="{9B82B119-8940-4CC4-8400-D07FCE7B05F5}" destId="{912FC0F9-F11B-490E-B6E3-01DD059D0277}" srcOrd="1" destOrd="0" presId="urn:microsoft.com/office/officeart/2005/8/layout/vList2"/>
    <dgm:cxn modelId="{E1C03C21-00C9-4326-A828-A7CCC9A8B181}" type="presParOf" srcId="{9B82B119-8940-4CC4-8400-D07FCE7B05F5}" destId="{360A938E-74E5-4CB0-8313-6D778294DC64}" srcOrd="2" destOrd="0" presId="urn:microsoft.com/office/officeart/2005/8/layout/vList2"/>
    <dgm:cxn modelId="{CEA69BBD-FB7F-4959-8A15-2CE0AED9430A}" type="presParOf" srcId="{9B82B119-8940-4CC4-8400-D07FCE7B05F5}" destId="{C33B8172-AB36-4B37-8FB0-04BF1755B7D5}" srcOrd="3" destOrd="0" presId="urn:microsoft.com/office/officeart/2005/8/layout/vList2"/>
    <dgm:cxn modelId="{F3E9D095-6207-4C6F-8A8C-6BB720FB0425}" type="presParOf" srcId="{9B82B119-8940-4CC4-8400-D07FCE7B05F5}" destId="{69CF9BFE-9525-4642-9135-CE5B6FC44553}"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B3803A-C0BC-46FC-AB28-7C6A1374E26C}" type="doc">
      <dgm:prSet loTypeId="urn:microsoft.com/office/officeart/2005/8/layout/hierarchy4" loCatId="list" qsTypeId="urn:microsoft.com/office/officeart/2005/8/quickstyle/simple1" qsCatId="simple" csTypeId="urn:microsoft.com/office/officeart/2005/8/colors/accent4_2" csCatId="accent4" phldr="1"/>
      <dgm:spPr/>
      <dgm:t>
        <a:bodyPr/>
        <a:lstStyle/>
        <a:p>
          <a:endParaRPr lang="en-US"/>
        </a:p>
      </dgm:t>
    </dgm:pt>
    <dgm:pt modelId="{99041CE6-90C1-41C8-A0C2-C8030376833C}">
      <dgm:prSet phldrT="[Text]"/>
      <dgm:spPr/>
      <dgm:t>
        <a:bodyPr/>
        <a:lstStyle/>
        <a:p>
          <a:r>
            <a:rPr lang="en-US" dirty="0">
              <a:solidFill>
                <a:schemeClr val="bg2"/>
              </a:solidFill>
            </a:rPr>
            <a:t>Microsoft Database Compatibility Level </a:t>
          </a:r>
          <a:r>
            <a:rPr lang="en-US" b="1" u="sng" dirty="0">
              <a:solidFill>
                <a:schemeClr val="bg2"/>
              </a:solidFill>
            </a:rPr>
            <a:t>Protection</a:t>
          </a:r>
          <a:endParaRPr lang="en-US" b="1" dirty="0">
            <a:solidFill>
              <a:schemeClr val="bg2"/>
            </a:solidFill>
          </a:endParaRPr>
        </a:p>
      </dgm:t>
    </dgm:pt>
    <dgm:pt modelId="{90D94BA8-3036-449A-8C11-AAE6FDA2EB34}" type="parTrans" cxnId="{3720A8ED-E3FB-4324-B0B9-2F05AE591D30}">
      <dgm:prSet/>
      <dgm:spPr/>
      <dgm:t>
        <a:bodyPr/>
        <a:lstStyle/>
        <a:p>
          <a:endParaRPr lang="en-US">
            <a:solidFill>
              <a:schemeClr val="bg2"/>
            </a:solidFill>
          </a:endParaRPr>
        </a:p>
      </dgm:t>
    </dgm:pt>
    <dgm:pt modelId="{A5915128-9DDD-4630-AFC5-951A008884D3}" type="sibTrans" cxnId="{3720A8ED-E3FB-4324-B0B9-2F05AE591D30}">
      <dgm:prSet/>
      <dgm:spPr/>
      <dgm:t>
        <a:bodyPr/>
        <a:lstStyle/>
        <a:p>
          <a:endParaRPr lang="en-US">
            <a:solidFill>
              <a:schemeClr val="bg2"/>
            </a:solidFill>
          </a:endParaRPr>
        </a:p>
      </dgm:t>
    </dgm:pt>
    <dgm:pt modelId="{12D9C702-DB8A-47FF-A198-602EBC10A9DD}">
      <dgm:prSet/>
      <dgm:spPr/>
      <dgm:t>
        <a:bodyPr/>
        <a:lstStyle/>
        <a:p>
          <a:r>
            <a:rPr lang="en-US">
              <a:solidFill>
                <a:schemeClr val="bg2"/>
              </a:solidFill>
            </a:rPr>
            <a:t>Full Functional protection once assessment tools runs clean with no errors.</a:t>
          </a:r>
        </a:p>
      </dgm:t>
    </dgm:pt>
    <dgm:pt modelId="{E21B152A-3766-4BA2-8A15-B1C321545E71}" type="parTrans" cxnId="{FF4FC9DD-CA3C-4326-A572-4173F4EC30E8}">
      <dgm:prSet/>
      <dgm:spPr/>
      <dgm:t>
        <a:bodyPr/>
        <a:lstStyle/>
        <a:p>
          <a:endParaRPr lang="en-US">
            <a:solidFill>
              <a:schemeClr val="bg2"/>
            </a:solidFill>
          </a:endParaRPr>
        </a:p>
      </dgm:t>
    </dgm:pt>
    <dgm:pt modelId="{C36239B0-267A-470A-AB0A-5CB632DD6C44}" type="sibTrans" cxnId="{FF4FC9DD-CA3C-4326-A572-4173F4EC30E8}">
      <dgm:prSet/>
      <dgm:spPr/>
      <dgm:t>
        <a:bodyPr/>
        <a:lstStyle/>
        <a:p>
          <a:endParaRPr lang="en-US">
            <a:solidFill>
              <a:schemeClr val="bg2"/>
            </a:solidFill>
          </a:endParaRPr>
        </a:p>
      </dgm:t>
    </dgm:pt>
    <dgm:pt modelId="{B58C766D-9888-403E-B5AE-1DDAAB1D77C7}">
      <dgm:prSet/>
      <dgm:spPr/>
      <dgm:t>
        <a:bodyPr/>
        <a:lstStyle/>
        <a:p>
          <a:r>
            <a:rPr lang="en-US">
              <a:solidFill>
                <a:schemeClr val="bg2"/>
              </a:solidFill>
            </a:rPr>
            <a:t>Query Plan shape protection on comparable hardware.</a:t>
          </a:r>
        </a:p>
      </dgm:t>
    </dgm:pt>
    <dgm:pt modelId="{361C4EDD-C8D8-4B25-A8F7-A1731E1C03AC}" type="parTrans" cxnId="{9D53DC4E-9AF6-483E-AA73-9B5E6A562B86}">
      <dgm:prSet/>
      <dgm:spPr/>
      <dgm:t>
        <a:bodyPr/>
        <a:lstStyle/>
        <a:p>
          <a:endParaRPr lang="en-US">
            <a:solidFill>
              <a:schemeClr val="bg2"/>
            </a:solidFill>
          </a:endParaRPr>
        </a:p>
      </dgm:t>
    </dgm:pt>
    <dgm:pt modelId="{C49F5508-3CA9-4E19-8A93-4900267276DE}" type="sibTrans" cxnId="{9D53DC4E-9AF6-483E-AA73-9B5E6A562B86}">
      <dgm:prSet/>
      <dgm:spPr/>
      <dgm:t>
        <a:bodyPr/>
        <a:lstStyle/>
        <a:p>
          <a:endParaRPr lang="en-US">
            <a:solidFill>
              <a:schemeClr val="bg2"/>
            </a:solidFill>
          </a:endParaRPr>
        </a:p>
      </dgm:t>
    </dgm:pt>
    <dgm:pt modelId="{3E1D04A1-5E7F-4422-828C-C09B4A14D9E8}">
      <dgm:prSet/>
      <dgm:spPr/>
      <dgm:t>
        <a:bodyPr/>
        <a:lstStyle/>
        <a:p>
          <a:r>
            <a:rPr lang="en-US">
              <a:solidFill>
                <a:schemeClr val="bg2"/>
              </a:solidFill>
            </a:rPr>
            <a:t>Maintaining backward compatibility is very important to SQL Server team.</a:t>
          </a:r>
        </a:p>
      </dgm:t>
    </dgm:pt>
    <dgm:pt modelId="{ACEC7677-C1CB-443D-A836-F4936A3F0F31}" type="parTrans" cxnId="{175BCF90-9645-4113-A06B-53846835EFDC}">
      <dgm:prSet/>
      <dgm:spPr/>
      <dgm:t>
        <a:bodyPr/>
        <a:lstStyle/>
        <a:p>
          <a:endParaRPr lang="en-US">
            <a:solidFill>
              <a:schemeClr val="bg2"/>
            </a:solidFill>
          </a:endParaRPr>
        </a:p>
      </dgm:t>
    </dgm:pt>
    <dgm:pt modelId="{0263CD6F-B3FC-4539-964E-A5B9501B556A}" type="sibTrans" cxnId="{175BCF90-9645-4113-A06B-53846835EFDC}">
      <dgm:prSet/>
      <dgm:spPr/>
      <dgm:t>
        <a:bodyPr/>
        <a:lstStyle/>
        <a:p>
          <a:endParaRPr lang="en-US">
            <a:solidFill>
              <a:schemeClr val="bg2"/>
            </a:solidFill>
          </a:endParaRPr>
        </a:p>
      </dgm:t>
    </dgm:pt>
    <dgm:pt modelId="{7B6EB133-E965-4DA1-AEDA-9F56B19073FB}" type="pres">
      <dgm:prSet presAssocID="{42B3803A-C0BC-46FC-AB28-7C6A1374E26C}" presName="Name0" presStyleCnt="0">
        <dgm:presLayoutVars>
          <dgm:chPref val="1"/>
          <dgm:dir/>
          <dgm:animOne val="branch"/>
          <dgm:animLvl val="lvl"/>
          <dgm:resizeHandles/>
        </dgm:presLayoutVars>
      </dgm:prSet>
      <dgm:spPr/>
    </dgm:pt>
    <dgm:pt modelId="{9DEAF91D-988B-436A-B4AD-0FA38680801F}" type="pres">
      <dgm:prSet presAssocID="{99041CE6-90C1-41C8-A0C2-C8030376833C}" presName="vertOne" presStyleCnt="0"/>
      <dgm:spPr/>
    </dgm:pt>
    <dgm:pt modelId="{0F131562-68F0-4B19-9C9B-11EDABF5C6C2}" type="pres">
      <dgm:prSet presAssocID="{99041CE6-90C1-41C8-A0C2-C8030376833C}" presName="txOne" presStyleLbl="node0" presStyleIdx="0" presStyleCnt="1" custScaleY="56530" custLinFactNeighborX="-13878" custLinFactNeighborY="-34886">
        <dgm:presLayoutVars>
          <dgm:chPref val="3"/>
        </dgm:presLayoutVars>
      </dgm:prSet>
      <dgm:spPr/>
    </dgm:pt>
    <dgm:pt modelId="{AB3CB3C0-8712-4BA4-81B8-87F9A0830E47}" type="pres">
      <dgm:prSet presAssocID="{99041CE6-90C1-41C8-A0C2-C8030376833C}" presName="parTransOne" presStyleCnt="0"/>
      <dgm:spPr/>
    </dgm:pt>
    <dgm:pt modelId="{90E14036-F607-48D2-8BB7-691FF71B9DDB}" type="pres">
      <dgm:prSet presAssocID="{99041CE6-90C1-41C8-A0C2-C8030376833C}" presName="horzOne" presStyleCnt="0"/>
      <dgm:spPr/>
    </dgm:pt>
    <dgm:pt modelId="{B6223322-94B2-4196-8422-7042F58D06B8}" type="pres">
      <dgm:prSet presAssocID="{12D9C702-DB8A-47FF-A198-602EBC10A9DD}" presName="vertTwo" presStyleCnt="0"/>
      <dgm:spPr/>
    </dgm:pt>
    <dgm:pt modelId="{BB60262A-7260-41EC-A300-83A70430AB88}" type="pres">
      <dgm:prSet presAssocID="{12D9C702-DB8A-47FF-A198-602EBC10A9DD}" presName="txTwo" presStyleLbl="node2" presStyleIdx="0" presStyleCnt="3">
        <dgm:presLayoutVars>
          <dgm:chPref val="3"/>
        </dgm:presLayoutVars>
      </dgm:prSet>
      <dgm:spPr/>
    </dgm:pt>
    <dgm:pt modelId="{55BC2CBB-6E25-40CC-9A8D-C06CE5B7F0A8}" type="pres">
      <dgm:prSet presAssocID="{12D9C702-DB8A-47FF-A198-602EBC10A9DD}" presName="horzTwo" presStyleCnt="0"/>
      <dgm:spPr/>
    </dgm:pt>
    <dgm:pt modelId="{287E28FA-D374-4A5D-A472-F229463CB04D}" type="pres">
      <dgm:prSet presAssocID="{C36239B0-267A-470A-AB0A-5CB632DD6C44}" presName="sibSpaceTwo" presStyleCnt="0"/>
      <dgm:spPr/>
    </dgm:pt>
    <dgm:pt modelId="{DA53B45B-5499-47F8-A556-0964BFD87D36}" type="pres">
      <dgm:prSet presAssocID="{B58C766D-9888-403E-B5AE-1DDAAB1D77C7}" presName="vertTwo" presStyleCnt="0"/>
      <dgm:spPr/>
    </dgm:pt>
    <dgm:pt modelId="{7818A2DF-6CC5-48A1-A1AD-474D3C9CEE83}" type="pres">
      <dgm:prSet presAssocID="{B58C766D-9888-403E-B5AE-1DDAAB1D77C7}" presName="txTwo" presStyleLbl="node2" presStyleIdx="1" presStyleCnt="3">
        <dgm:presLayoutVars>
          <dgm:chPref val="3"/>
        </dgm:presLayoutVars>
      </dgm:prSet>
      <dgm:spPr/>
    </dgm:pt>
    <dgm:pt modelId="{9B79251B-783E-491A-A9E5-F58B89F63EC8}" type="pres">
      <dgm:prSet presAssocID="{B58C766D-9888-403E-B5AE-1DDAAB1D77C7}" presName="horzTwo" presStyleCnt="0"/>
      <dgm:spPr/>
    </dgm:pt>
    <dgm:pt modelId="{FE2D0123-6B91-4B0E-A0EA-6AE9FCE6D574}" type="pres">
      <dgm:prSet presAssocID="{C49F5508-3CA9-4E19-8A93-4900267276DE}" presName="sibSpaceTwo" presStyleCnt="0"/>
      <dgm:spPr/>
    </dgm:pt>
    <dgm:pt modelId="{56A0D942-50A4-4348-9583-FC96137351ED}" type="pres">
      <dgm:prSet presAssocID="{3E1D04A1-5E7F-4422-828C-C09B4A14D9E8}" presName="vertTwo" presStyleCnt="0"/>
      <dgm:spPr/>
    </dgm:pt>
    <dgm:pt modelId="{3B92D154-099C-4BE2-9BB9-C48EC9DD153F}" type="pres">
      <dgm:prSet presAssocID="{3E1D04A1-5E7F-4422-828C-C09B4A14D9E8}" presName="txTwo" presStyleLbl="node2" presStyleIdx="2" presStyleCnt="3">
        <dgm:presLayoutVars>
          <dgm:chPref val="3"/>
        </dgm:presLayoutVars>
      </dgm:prSet>
      <dgm:spPr/>
    </dgm:pt>
    <dgm:pt modelId="{BB27141E-5621-4AB1-9F06-0F814C66E625}" type="pres">
      <dgm:prSet presAssocID="{3E1D04A1-5E7F-4422-828C-C09B4A14D9E8}" presName="horzTwo" presStyleCnt="0"/>
      <dgm:spPr/>
    </dgm:pt>
  </dgm:ptLst>
  <dgm:cxnLst>
    <dgm:cxn modelId="{D19C6C0F-6071-4D35-88D2-7DA633252AF9}" type="presOf" srcId="{3E1D04A1-5E7F-4422-828C-C09B4A14D9E8}" destId="{3B92D154-099C-4BE2-9BB9-C48EC9DD153F}" srcOrd="0" destOrd="0" presId="urn:microsoft.com/office/officeart/2005/8/layout/hierarchy4"/>
    <dgm:cxn modelId="{46818032-BA35-4235-BB2E-BB6751F92E86}" type="presOf" srcId="{B58C766D-9888-403E-B5AE-1DDAAB1D77C7}" destId="{7818A2DF-6CC5-48A1-A1AD-474D3C9CEE83}" srcOrd="0" destOrd="0" presId="urn:microsoft.com/office/officeart/2005/8/layout/hierarchy4"/>
    <dgm:cxn modelId="{EFE2EE32-C1A4-465C-9811-39200747025B}" type="presOf" srcId="{99041CE6-90C1-41C8-A0C2-C8030376833C}" destId="{0F131562-68F0-4B19-9C9B-11EDABF5C6C2}" srcOrd="0" destOrd="0" presId="urn:microsoft.com/office/officeart/2005/8/layout/hierarchy4"/>
    <dgm:cxn modelId="{9D53DC4E-9AF6-483E-AA73-9B5E6A562B86}" srcId="{99041CE6-90C1-41C8-A0C2-C8030376833C}" destId="{B58C766D-9888-403E-B5AE-1DDAAB1D77C7}" srcOrd="1" destOrd="0" parTransId="{361C4EDD-C8D8-4B25-A8F7-A1731E1C03AC}" sibTransId="{C49F5508-3CA9-4E19-8A93-4900267276DE}"/>
    <dgm:cxn modelId="{CCD2527F-CC1A-43B0-85AB-5C7AFA6D610E}" type="presOf" srcId="{12D9C702-DB8A-47FF-A198-602EBC10A9DD}" destId="{BB60262A-7260-41EC-A300-83A70430AB88}" srcOrd="0" destOrd="0" presId="urn:microsoft.com/office/officeart/2005/8/layout/hierarchy4"/>
    <dgm:cxn modelId="{5243DC87-BD8E-4D91-B59A-F1A624514EEB}" type="presOf" srcId="{42B3803A-C0BC-46FC-AB28-7C6A1374E26C}" destId="{7B6EB133-E965-4DA1-AEDA-9F56B19073FB}" srcOrd="0" destOrd="0" presId="urn:microsoft.com/office/officeart/2005/8/layout/hierarchy4"/>
    <dgm:cxn modelId="{175BCF90-9645-4113-A06B-53846835EFDC}" srcId="{99041CE6-90C1-41C8-A0C2-C8030376833C}" destId="{3E1D04A1-5E7F-4422-828C-C09B4A14D9E8}" srcOrd="2" destOrd="0" parTransId="{ACEC7677-C1CB-443D-A836-F4936A3F0F31}" sibTransId="{0263CD6F-B3FC-4539-964E-A5B9501B556A}"/>
    <dgm:cxn modelId="{FF4FC9DD-CA3C-4326-A572-4173F4EC30E8}" srcId="{99041CE6-90C1-41C8-A0C2-C8030376833C}" destId="{12D9C702-DB8A-47FF-A198-602EBC10A9DD}" srcOrd="0" destOrd="0" parTransId="{E21B152A-3766-4BA2-8A15-B1C321545E71}" sibTransId="{C36239B0-267A-470A-AB0A-5CB632DD6C44}"/>
    <dgm:cxn modelId="{3720A8ED-E3FB-4324-B0B9-2F05AE591D30}" srcId="{42B3803A-C0BC-46FC-AB28-7C6A1374E26C}" destId="{99041CE6-90C1-41C8-A0C2-C8030376833C}" srcOrd="0" destOrd="0" parTransId="{90D94BA8-3036-449A-8C11-AAE6FDA2EB34}" sibTransId="{A5915128-9DDD-4630-AFC5-951A008884D3}"/>
    <dgm:cxn modelId="{00F7E771-1A4F-4069-BBCA-09410F119D3C}" type="presParOf" srcId="{7B6EB133-E965-4DA1-AEDA-9F56B19073FB}" destId="{9DEAF91D-988B-436A-B4AD-0FA38680801F}" srcOrd="0" destOrd="0" presId="urn:microsoft.com/office/officeart/2005/8/layout/hierarchy4"/>
    <dgm:cxn modelId="{4ACE5188-FED3-418B-A070-033B33A58F09}" type="presParOf" srcId="{9DEAF91D-988B-436A-B4AD-0FA38680801F}" destId="{0F131562-68F0-4B19-9C9B-11EDABF5C6C2}" srcOrd="0" destOrd="0" presId="urn:microsoft.com/office/officeart/2005/8/layout/hierarchy4"/>
    <dgm:cxn modelId="{632148F2-B851-4009-849D-63A089183C10}" type="presParOf" srcId="{9DEAF91D-988B-436A-B4AD-0FA38680801F}" destId="{AB3CB3C0-8712-4BA4-81B8-87F9A0830E47}" srcOrd="1" destOrd="0" presId="urn:microsoft.com/office/officeart/2005/8/layout/hierarchy4"/>
    <dgm:cxn modelId="{85E55806-0320-45FA-BC7E-C8DA8764BFE7}" type="presParOf" srcId="{9DEAF91D-988B-436A-B4AD-0FA38680801F}" destId="{90E14036-F607-48D2-8BB7-691FF71B9DDB}" srcOrd="2" destOrd="0" presId="urn:microsoft.com/office/officeart/2005/8/layout/hierarchy4"/>
    <dgm:cxn modelId="{840303A4-5CFA-4EFD-8025-EFC8A8747B43}" type="presParOf" srcId="{90E14036-F607-48D2-8BB7-691FF71B9DDB}" destId="{B6223322-94B2-4196-8422-7042F58D06B8}" srcOrd="0" destOrd="0" presId="urn:microsoft.com/office/officeart/2005/8/layout/hierarchy4"/>
    <dgm:cxn modelId="{F20A9E2C-4405-4049-84A7-47C042C04F5F}" type="presParOf" srcId="{B6223322-94B2-4196-8422-7042F58D06B8}" destId="{BB60262A-7260-41EC-A300-83A70430AB88}" srcOrd="0" destOrd="0" presId="urn:microsoft.com/office/officeart/2005/8/layout/hierarchy4"/>
    <dgm:cxn modelId="{9C2F95F6-80C2-4662-9802-6ED667680258}" type="presParOf" srcId="{B6223322-94B2-4196-8422-7042F58D06B8}" destId="{55BC2CBB-6E25-40CC-9A8D-C06CE5B7F0A8}" srcOrd="1" destOrd="0" presId="urn:microsoft.com/office/officeart/2005/8/layout/hierarchy4"/>
    <dgm:cxn modelId="{B566995C-D5C2-4F78-8A6A-6814F636FD71}" type="presParOf" srcId="{90E14036-F607-48D2-8BB7-691FF71B9DDB}" destId="{287E28FA-D374-4A5D-A472-F229463CB04D}" srcOrd="1" destOrd="0" presId="urn:microsoft.com/office/officeart/2005/8/layout/hierarchy4"/>
    <dgm:cxn modelId="{8D8BF93C-A18F-44E7-A345-47BEA82FAF04}" type="presParOf" srcId="{90E14036-F607-48D2-8BB7-691FF71B9DDB}" destId="{DA53B45B-5499-47F8-A556-0964BFD87D36}" srcOrd="2" destOrd="0" presId="urn:microsoft.com/office/officeart/2005/8/layout/hierarchy4"/>
    <dgm:cxn modelId="{B688EC78-A849-48CB-9C9C-3240F25BBBED}" type="presParOf" srcId="{DA53B45B-5499-47F8-A556-0964BFD87D36}" destId="{7818A2DF-6CC5-48A1-A1AD-474D3C9CEE83}" srcOrd="0" destOrd="0" presId="urn:microsoft.com/office/officeart/2005/8/layout/hierarchy4"/>
    <dgm:cxn modelId="{4608DEE6-957D-4AEB-811E-0BBEE4B61DD9}" type="presParOf" srcId="{DA53B45B-5499-47F8-A556-0964BFD87D36}" destId="{9B79251B-783E-491A-A9E5-F58B89F63EC8}" srcOrd="1" destOrd="0" presId="urn:microsoft.com/office/officeart/2005/8/layout/hierarchy4"/>
    <dgm:cxn modelId="{D3CC74D2-B098-4992-BFCA-5D7E349FB592}" type="presParOf" srcId="{90E14036-F607-48D2-8BB7-691FF71B9DDB}" destId="{FE2D0123-6B91-4B0E-A0EA-6AE9FCE6D574}" srcOrd="3" destOrd="0" presId="urn:microsoft.com/office/officeart/2005/8/layout/hierarchy4"/>
    <dgm:cxn modelId="{EB7CA100-1FED-4BE2-9349-2655B94E3B79}" type="presParOf" srcId="{90E14036-F607-48D2-8BB7-691FF71B9DDB}" destId="{56A0D942-50A4-4348-9583-FC96137351ED}" srcOrd="4" destOrd="0" presId="urn:microsoft.com/office/officeart/2005/8/layout/hierarchy4"/>
    <dgm:cxn modelId="{4F2002BB-CED5-4FE4-8E89-447044FE5854}" type="presParOf" srcId="{56A0D942-50A4-4348-9583-FC96137351ED}" destId="{3B92D154-099C-4BE2-9BB9-C48EC9DD153F}" srcOrd="0" destOrd="0" presId="urn:microsoft.com/office/officeart/2005/8/layout/hierarchy4"/>
    <dgm:cxn modelId="{9FDD906B-4D86-468A-B6A1-7C8E25BCF1B5}" type="presParOf" srcId="{56A0D942-50A4-4348-9583-FC96137351ED}" destId="{BB27141E-5621-4AB1-9F06-0F814C66E625}"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1382C99-4AAC-4814-AAF6-2C7E724A8AB5}" type="doc">
      <dgm:prSet loTypeId="urn:microsoft.com/office/officeart/2005/8/layout/process1" loCatId="process" qsTypeId="urn:microsoft.com/office/officeart/2005/8/quickstyle/simple1" qsCatId="simple" csTypeId="urn:microsoft.com/office/officeart/2005/8/colors/accent4_2" csCatId="accent4" phldr="1"/>
      <dgm:spPr/>
    </dgm:pt>
    <dgm:pt modelId="{F5F8A8FE-0347-41A9-A714-427EEC6315AD}">
      <dgm:prSet phldrT="[Text]"/>
      <dgm:spPr/>
      <dgm:t>
        <a:bodyPr/>
        <a:lstStyle/>
        <a:p>
          <a:r>
            <a:rPr lang="en-US">
              <a:solidFill>
                <a:schemeClr val="bg2"/>
              </a:solidFill>
            </a:rPr>
            <a:t>Upgrade to latest SQL Server and keep </a:t>
          </a:r>
          <a:r>
            <a:rPr lang="en-US" i="1">
              <a:solidFill>
                <a:schemeClr val="bg2"/>
              </a:solidFill>
            </a:rPr>
            <a:t>source </a:t>
          </a:r>
          <a:r>
            <a:rPr lang="en-US" i="0">
              <a:solidFill>
                <a:schemeClr val="bg2"/>
              </a:solidFill>
            </a:rPr>
            <a:t>DB Compat level</a:t>
          </a:r>
          <a:endParaRPr lang="en-US">
            <a:solidFill>
              <a:schemeClr val="bg2"/>
            </a:solidFill>
          </a:endParaRPr>
        </a:p>
      </dgm:t>
    </dgm:pt>
    <dgm:pt modelId="{DC6D75AE-1342-4009-9FD0-730993DE0B64}" type="parTrans" cxnId="{90EC50E4-A46A-4ECE-BC07-94309D5BB217}">
      <dgm:prSet/>
      <dgm:spPr/>
      <dgm:t>
        <a:bodyPr/>
        <a:lstStyle/>
        <a:p>
          <a:endParaRPr lang="en-US">
            <a:solidFill>
              <a:schemeClr val="bg2"/>
            </a:solidFill>
          </a:endParaRPr>
        </a:p>
      </dgm:t>
    </dgm:pt>
    <dgm:pt modelId="{70E579B1-64D3-41BE-A817-D976BF9D2375}" type="sibTrans" cxnId="{90EC50E4-A46A-4ECE-BC07-94309D5BB217}">
      <dgm:prSet/>
      <dgm:spPr/>
      <dgm:t>
        <a:bodyPr/>
        <a:lstStyle/>
        <a:p>
          <a:endParaRPr lang="en-US">
            <a:solidFill>
              <a:schemeClr val="bg2"/>
            </a:solidFill>
          </a:endParaRPr>
        </a:p>
      </dgm:t>
    </dgm:pt>
    <dgm:pt modelId="{904ED0AA-C8DC-4C58-8245-38A6DEA349A1}">
      <dgm:prSet phldrT="[Text]"/>
      <dgm:spPr/>
      <dgm:t>
        <a:bodyPr/>
        <a:lstStyle/>
        <a:p>
          <a:r>
            <a:rPr lang="en-US">
              <a:solidFill>
                <a:schemeClr val="bg2"/>
              </a:solidFill>
            </a:rPr>
            <a:t>Enable Query Store</a:t>
          </a:r>
        </a:p>
      </dgm:t>
    </dgm:pt>
    <dgm:pt modelId="{B0F62B72-F49D-44BE-B113-5017779E06D3}" type="parTrans" cxnId="{5630E06F-933A-4601-BEF8-9599C8DE9C0B}">
      <dgm:prSet/>
      <dgm:spPr/>
      <dgm:t>
        <a:bodyPr/>
        <a:lstStyle/>
        <a:p>
          <a:endParaRPr lang="en-US">
            <a:solidFill>
              <a:schemeClr val="bg2"/>
            </a:solidFill>
          </a:endParaRPr>
        </a:p>
      </dgm:t>
    </dgm:pt>
    <dgm:pt modelId="{1F7E062E-9D0E-449D-8F72-F3D189D6DCE7}" type="sibTrans" cxnId="{5630E06F-933A-4601-BEF8-9599C8DE9C0B}">
      <dgm:prSet/>
      <dgm:spPr/>
      <dgm:t>
        <a:bodyPr/>
        <a:lstStyle/>
        <a:p>
          <a:endParaRPr lang="en-US">
            <a:solidFill>
              <a:schemeClr val="bg2"/>
            </a:solidFill>
          </a:endParaRPr>
        </a:p>
      </dgm:t>
    </dgm:pt>
    <dgm:pt modelId="{66FEDF31-685F-47E4-B1E1-106568CDFB5F}">
      <dgm:prSet phldrT="[Text]"/>
      <dgm:spPr/>
      <dgm:t>
        <a:bodyPr/>
        <a:lstStyle/>
        <a:p>
          <a:r>
            <a:rPr lang="en-US">
              <a:solidFill>
                <a:schemeClr val="bg2"/>
              </a:solidFill>
            </a:rPr>
            <a:t>Wait to collect data on the workload (create a baseline)</a:t>
          </a:r>
        </a:p>
      </dgm:t>
    </dgm:pt>
    <dgm:pt modelId="{90EF59A0-8FDB-4E3C-B186-28E6037AE67A}" type="parTrans" cxnId="{22090207-164E-45CF-A10F-2BD51A662617}">
      <dgm:prSet/>
      <dgm:spPr/>
      <dgm:t>
        <a:bodyPr/>
        <a:lstStyle/>
        <a:p>
          <a:endParaRPr lang="en-US">
            <a:solidFill>
              <a:schemeClr val="bg2"/>
            </a:solidFill>
          </a:endParaRPr>
        </a:p>
      </dgm:t>
    </dgm:pt>
    <dgm:pt modelId="{ED7AF63E-F5E8-484F-B6D4-2945DDAE773A}" type="sibTrans" cxnId="{22090207-164E-45CF-A10F-2BD51A662617}">
      <dgm:prSet/>
      <dgm:spPr/>
      <dgm:t>
        <a:bodyPr/>
        <a:lstStyle/>
        <a:p>
          <a:endParaRPr lang="en-US">
            <a:solidFill>
              <a:schemeClr val="bg2"/>
            </a:solidFill>
          </a:endParaRPr>
        </a:p>
      </dgm:t>
    </dgm:pt>
    <dgm:pt modelId="{37686CCA-7AAD-4A75-BEAA-9403568D0873}">
      <dgm:prSet phldrT="[Text]"/>
      <dgm:spPr/>
      <dgm:t>
        <a:bodyPr/>
        <a:lstStyle/>
        <a:p>
          <a:r>
            <a:rPr lang="en-US">
              <a:solidFill>
                <a:schemeClr val="bg2"/>
              </a:solidFill>
            </a:rPr>
            <a:t>Set DB Compat Level to latest</a:t>
          </a:r>
        </a:p>
      </dgm:t>
    </dgm:pt>
    <dgm:pt modelId="{016A4560-A80B-4DA2-862C-4B4D80E5278F}" type="parTrans" cxnId="{F8F80E5D-D36D-487C-856B-8F72A20913C9}">
      <dgm:prSet/>
      <dgm:spPr/>
      <dgm:t>
        <a:bodyPr/>
        <a:lstStyle/>
        <a:p>
          <a:endParaRPr lang="en-US"/>
        </a:p>
      </dgm:t>
    </dgm:pt>
    <dgm:pt modelId="{AED70438-90E4-4336-8EA7-E0F74508C5ED}" type="sibTrans" cxnId="{F8F80E5D-D36D-487C-856B-8F72A20913C9}">
      <dgm:prSet/>
      <dgm:spPr/>
      <dgm:t>
        <a:bodyPr/>
        <a:lstStyle/>
        <a:p>
          <a:endParaRPr lang="en-US">
            <a:solidFill>
              <a:schemeClr val="bg2"/>
            </a:solidFill>
          </a:endParaRPr>
        </a:p>
      </dgm:t>
    </dgm:pt>
    <dgm:pt modelId="{63B4829D-034D-4CC0-BE54-5A0C9FC5E41D}">
      <dgm:prSet phldrT="[Text]"/>
      <dgm:spPr/>
      <dgm:t>
        <a:bodyPr/>
        <a:lstStyle/>
        <a:p>
          <a:r>
            <a:rPr lang="en-US">
              <a:solidFill>
                <a:schemeClr val="bg2"/>
              </a:solidFill>
            </a:rPr>
            <a:t>Quickly fix regressions by forcing last known good plan</a:t>
          </a:r>
          <a:endParaRPr lang="en-US" dirty="0">
            <a:solidFill>
              <a:schemeClr val="bg2"/>
            </a:solidFill>
          </a:endParaRPr>
        </a:p>
      </dgm:t>
    </dgm:pt>
    <dgm:pt modelId="{E16D770C-68F2-413A-8D77-5A7184285B2C}" type="parTrans" cxnId="{C5A6E632-436F-4783-8D83-43C61C96B4D9}">
      <dgm:prSet/>
      <dgm:spPr/>
      <dgm:t>
        <a:bodyPr/>
        <a:lstStyle/>
        <a:p>
          <a:endParaRPr lang="en-US"/>
        </a:p>
      </dgm:t>
    </dgm:pt>
    <dgm:pt modelId="{37CA067A-0550-464D-930C-DB441526E484}" type="sibTrans" cxnId="{C5A6E632-436F-4783-8D83-43C61C96B4D9}">
      <dgm:prSet/>
      <dgm:spPr/>
      <dgm:t>
        <a:bodyPr/>
        <a:lstStyle/>
        <a:p>
          <a:endParaRPr lang="en-US"/>
        </a:p>
      </dgm:t>
    </dgm:pt>
    <dgm:pt modelId="{6B2DEC5C-068D-4602-80B0-3185ACB88890}" type="pres">
      <dgm:prSet presAssocID="{31382C99-4AAC-4814-AAF6-2C7E724A8AB5}" presName="Name0" presStyleCnt="0">
        <dgm:presLayoutVars>
          <dgm:dir/>
          <dgm:resizeHandles val="exact"/>
        </dgm:presLayoutVars>
      </dgm:prSet>
      <dgm:spPr/>
    </dgm:pt>
    <dgm:pt modelId="{28BB4A58-4008-4388-B392-13A141A435AE}" type="pres">
      <dgm:prSet presAssocID="{F5F8A8FE-0347-41A9-A714-427EEC6315AD}" presName="node" presStyleLbl="node1" presStyleIdx="0" presStyleCnt="5">
        <dgm:presLayoutVars>
          <dgm:bulletEnabled val="1"/>
        </dgm:presLayoutVars>
      </dgm:prSet>
      <dgm:spPr/>
    </dgm:pt>
    <dgm:pt modelId="{807A7CC8-4053-4B78-B2E1-42409E0B881A}" type="pres">
      <dgm:prSet presAssocID="{70E579B1-64D3-41BE-A817-D976BF9D2375}" presName="sibTrans" presStyleLbl="sibTrans2D1" presStyleIdx="0" presStyleCnt="4"/>
      <dgm:spPr/>
    </dgm:pt>
    <dgm:pt modelId="{E7FD8B5B-30B8-4BFA-9BD5-A4A0FA68AC1C}" type="pres">
      <dgm:prSet presAssocID="{70E579B1-64D3-41BE-A817-D976BF9D2375}" presName="connectorText" presStyleLbl="sibTrans2D1" presStyleIdx="0" presStyleCnt="4"/>
      <dgm:spPr/>
    </dgm:pt>
    <dgm:pt modelId="{9FF1E36A-5901-4006-BC5F-806DC958904D}" type="pres">
      <dgm:prSet presAssocID="{904ED0AA-C8DC-4C58-8245-38A6DEA349A1}" presName="node" presStyleLbl="node1" presStyleIdx="1" presStyleCnt="5">
        <dgm:presLayoutVars>
          <dgm:bulletEnabled val="1"/>
        </dgm:presLayoutVars>
      </dgm:prSet>
      <dgm:spPr/>
    </dgm:pt>
    <dgm:pt modelId="{4BF6214F-0651-48BA-A5AF-4EE938BDE662}" type="pres">
      <dgm:prSet presAssocID="{1F7E062E-9D0E-449D-8F72-F3D189D6DCE7}" presName="sibTrans" presStyleLbl="sibTrans2D1" presStyleIdx="1" presStyleCnt="4"/>
      <dgm:spPr/>
    </dgm:pt>
    <dgm:pt modelId="{FA0C589F-9547-44CB-9F38-522B45FCA806}" type="pres">
      <dgm:prSet presAssocID="{1F7E062E-9D0E-449D-8F72-F3D189D6DCE7}" presName="connectorText" presStyleLbl="sibTrans2D1" presStyleIdx="1" presStyleCnt="4"/>
      <dgm:spPr/>
    </dgm:pt>
    <dgm:pt modelId="{F9F9C69B-84EC-43AE-AD7F-A1075EE779BE}" type="pres">
      <dgm:prSet presAssocID="{66FEDF31-685F-47E4-B1E1-106568CDFB5F}" presName="node" presStyleLbl="node1" presStyleIdx="2" presStyleCnt="5">
        <dgm:presLayoutVars>
          <dgm:bulletEnabled val="1"/>
        </dgm:presLayoutVars>
      </dgm:prSet>
      <dgm:spPr/>
    </dgm:pt>
    <dgm:pt modelId="{086E85D3-9044-4D21-8107-7D7CB3790AC0}" type="pres">
      <dgm:prSet presAssocID="{ED7AF63E-F5E8-484F-B6D4-2945DDAE773A}" presName="sibTrans" presStyleLbl="sibTrans2D1" presStyleIdx="2" presStyleCnt="4"/>
      <dgm:spPr/>
    </dgm:pt>
    <dgm:pt modelId="{EC7B5FF4-013D-41A8-8D53-6E4916976EF3}" type="pres">
      <dgm:prSet presAssocID="{ED7AF63E-F5E8-484F-B6D4-2945DDAE773A}" presName="connectorText" presStyleLbl="sibTrans2D1" presStyleIdx="2" presStyleCnt="4"/>
      <dgm:spPr/>
    </dgm:pt>
    <dgm:pt modelId="{ADEA711A-A839-4459-9FC3-A44F9DC4B5E6}" type="pres">
      <dgm:prSet presAssocID="{37686CCA-7AAD-4A75-BEAA-9403568D0873}" presName="node" presStyleLbl="node1" presStyleIdx="3" presStyleCnt="5">
        <dgm:presLayoutVars>
          <dgm:bulletEnabled val="1"/>
        </dgm:presLayoutVars>
      </dgm:prSet>
      <dgm:spPr/>
    </dgm:pt>
    <dgm:pt modelId="{E55F0ABA-4436-450B-884C-BE23C889E56F}" type="pres">
      <dgm:prSet presAssocID="{AED70438-90E4-4336-8EA7-E0F74508C5ED}" presName="sibTrans" presStyleLbl="sibTrans2D1" presStyleIdx="3" presStyleCnt="4"/>
      <dgm:spPr/>
    </dgm:pt>
    <dgm:pt modelId="{78344C63-741D-432B-8DA4-DE5B0CA4362D}" type="pres">
      <dgm:prSet presAssocID="{AED70438-90E4-4336-8EA7-E0F74508C5ED}" presName="connectorText" presStyleLbl="sibTrans2D1" presStyleIdx="3" presStyleCnt="4"/>
      <dgm:spPr/>
    </dgm:pt>
    <dgm:pt modelId="{65BE1203-A297-4616-AABF-2F66D2E3D3F0}" type="pres">
      <dgm:prSet presAssocID="{63B4829D-034D-4CC0-BE54-5A0C9FC5E41D}" presName="node" presStyleLbl="node1" presStyleIdx="4" presStyleCnt="5">
        <dgm:presLayoutVars>
          <dgm:bulletEnabled val="1"/>
        </dgm:presLayoutVars>
      </dgm:prSet>
      <dgm:spPr/>
    </dgm:pt>
  </dgm:ptLst>
  <dgm:cxnLst>
    <dgm:cxn modelId="{22090207-164E-45CF-A10F-2BD51A662617}" srcId="{31382C99-4AAC-4814-AAF6-2C7E724A8AB5}" destId="{66FEDF31-685F-47E4-B1E1-106568CDFB5F}" srcOrd="2" destOrd="0" parTransId="{90EF59A0-8FDB-4E3C-B186-28E6037AE67A}" sibTransId="{ED7AF63E-F5E8-484F-B6D4-2945DDAE773A}"/>
    <dgm:cxn modelId="{3FFCA70A-B688-4C3E-B1EB-362142C4D710}" type="presOf" srcId="{31382C99-4AAC-4814-AAF6-2C7E724A8AB5}" destId="{6B2DEC5C-068D-4602-80B0-3185ACB88890}" srcOrd="0" destOrd="0" presId="urn:microsoft.com/office/officeart/2005/8/layout/process1"/>
    <dgm:cxn modelId="{D4F11D14-DA42-406E-8A88-EE6D5726D43C}" type="presOf" srcId="{AED70438-90E4-4336-8EA7-E0F74508C5ED}" destId="{E55F0ABA-4436-450B-884C-BE23C889E56F}" srcOrd="0" destOrd="0" presId="urn:microsoft.com/office/officeart/2005/8/layout/process1"/>
    <dgm:cxn modelId="{CE843C1D-DAF5-4189-8BB3-86AB08B09192}" type="presOf" srcId="{1F7E062E-9D0E-449D-8F72-F3D189D6DCE7}" destId="{4BF6214F-0651-48BA-A5AF-4EE938BDE662}" srcOrd="0" destOrd="0" presId="urn:microsoft.com/office/officeart/2005/8/layout/process1"/>
    <dgm:cxn modelId="{AC01322F-7CE0-42F7-83ED-C6B3E92BEC60}" type="presOf" srcId="{AED70438-90E4-4336-8EA7-E0F74508C5ED}" destId="{78344C63-741D-432B-8DA4-DE5B0CA4362D}" srcOrd="1" destOrd="0" presId="urn:microsoft.com/office/officeart/2005/8/layout/process1"/>
    <dgm:cxn modelId="{633D632F-8C16-4000-9DAD-CC979A76A87F}" type="presOf" srcId="{37686CCA-7AAD-4A75-BEAA-9403568D0873}" destId="{ADEA711A-A839-4459-9FC3-A44F9DC4B5E6}" srcOrd="0" destOrd="0" presId="urn:microsoft.com/office/officeart/2005/8/layout/process1"/>
    <dgm:cxn modelId="{C5A6E632-436F-4783-8D83-43C61C96B4D9}" srcId="{31382C99-4AAC-4814-AAF6-2C7E724A8AB5}" destId="{63B4829D-034D-4CC0-BE54-5A0C9FC5E41D}" srcOrd="4" destOrd="0" parTransId="{E16D770C-68F2-413A-8D77-5A7184285B2C}" sibTransId="{37CA067A-0550-464D-930C-DB441526E484}"/>
    <dgm:cxn modelId="{F8F80E5D-D36D-487C-856B-8F72A20913C9}" srcId="{31382C99-4AAC-4814-AAF6-2C7E724A8AB5}" destId="{37686CCA-7AAD-4A75-BEAA-9403568D0873}" srcOrd="3" destOrd="0" parTransId="{016A4560-A80B-4DA2-862C-4B4D80E5278F}" sibTransId="{AED70438-90E4-4336-8EA7-E0F74508C5ED}"/>
    <dgm:cxn modelId="{E0E00E46-6329-471D-92E3-03CCDD4A79E8}" type="presOf" srcId="{70E579B1-64D3-41BE-A817-D976BF9D2375}" destId="{E7FD8B5B-30B8-4BFA-9BD5-A4A0FA68AC1C}" srcOrd="1" destOrd="0" presId="urn:microsoft.com/office/officeart/2005/8/layout/process1"/>
    <dgm:cxn modelId="{DD997A47-ABAD-4A49-9445-A18079AA5531}" type="presOf" srcId="{F5F8A8FE-0347-41A9-A714-427EEC6315AD}" destId="{28BB4A58-4008-4388-B392-13A141A435AE}" srcOrd="0" destOrd="0" presId="urn:microsoft.com/office/officeart/2005/8/layout/process1"/>
    <dgm:cxn modelId="{5F53B16D-490A-4E90-9286-3A55DE167F19}" type="presOf" srcId="{66FEDF31-685F-47E4-B1E1-106568CDFB5F}" destId="{F9F9C69B-84EC-43AE-AD7F-A1075EE779BE}" srcOrd="0" destOrd="0" presId="urn:microsoft.com/office/officeart/2005/8/layout/process1"/>
    <dgm:cxn modelId="{5630E06F-933A-4601-BEF8-9599C8DE9C0B}" srcId="{31382C99-4AAC-4814-AAF6-2C7E724A8AB5}" destId="{904ED0AA-C8DC-4C58-8245-38A6DEA349A1}" srcOrd="1" destOrd="0" parTransId="{B0F62B72-F49D-44BE-B113-5017779E06D3}" sibTransId="{1F7E062E-9D0E-449D-8F72-F3D189D6DCE7}"/>
    <dgm:cxn modelId="{4FE7445A-391A-4B40-93FA-779CB8BD13B5}" type="presOf" srcId="{63B4829D-034D-4CC0-BE54-5A0C9FC5E41D}" destId="{65BE1203-A297-4616-AABF-2F66D2E3D3F0}" srcOrd="0" destOrd="0" presId="urn:microsoft.com/office/officeart/2005/8/layout/process1"/>
    <dgm:cxn modelId="{8B81D29C-FDE9-42CA-90C7-560B3D04E5EB}" type="presOf" srcId="{ED7AF63E-F5E8-484F-B6D4-2945DDAE773A}" destId="{EC7B5FF4-013D-41A8-8D53-6E4916976EF3}" srcOrd="1" destOrd="0" presId="urn:microsoft.com/office/officeart/2005/8/layout/process1"/>
    <dgm:cxn modelId="{88D2EAA0-ACB4-4BE3-8B98-EB04C03CA69C}" type="presOf" srcId="{70E579B1-64D3-41BE-A817-D976BF9D2375}" destId="{807A7CC8-4053-4B78-B2E1-42409E0B881A}" srcOrd="0" destOrd="0" presId="urn:microsoft.com/office/officeart/2005/8/layout/process1"/>
    <dgm:cxn modelId="{05E32EA9-451F-4E71-8C14-096EDF8EF801}" type="presOf" srcId="{904ED0AA-C8DC-4C58-8245-38A6DEA349A1}" destId="{9FF1E36A-5901-4006-BC5F-806DC958904D}" srcOrd="0" destOrd="0" presId="urn:microsoft.com/office/officeart/2005/8/layout/process1"/>
    <dgm:cxn modelId="{1BD48FB4-0D42-4ADD-BFAF-7F8503DA89E0}" type="presOf" srcId="{1F7E062E-9D0E-449D-8F72-F3D189D6DCE7}" destId="{FA0C589F-9547-44CB-9F38-522B45FCA806}" srcOrd="1" destOrd="0" presId="urn:microsoft.com/office/officeart/2005/8/layout/process1"/>
    <dgm:cxn modelId="{6E19EBB9-3B0A-460C-8419-31E68A79AB11}" type="presOf" srcId="{ED7AF63E-F5E8-484F-B6D4-2945DDAE773A}" destId="{086E85D3-9044-4D21-8107-7D7CB3790AC0}" srcOrd="0" destOrd="0" presId="urn:microsoft.com/office/officeart/2005/8/layout/process1"/>
    <dgm:cxn modelId="{90EC50E4-A46A-4ECE-BC07-94309D5BB217}" srcId="{31382C99-4AAC-4814-AAF6-2C7E724A8AB5}" destId="{F5F8A8FE-0347-41A9-A714-427EEC6315AD}" srcOrd="0" destOrd="0" parTransId="{DC6D75AE-1342-4009-9FD0-730993DE0B64}" sibTransId="{70E579B1-64D3-41BE-A817-D976BF9D2375}"/>
    <dgm:cxn modelId="{C7C865C4-6ACD-451D-9A18-6263380D01EF}" type="presParOf" srcId="{6B2DEC5C-068D-4602-80B0-3185ACB88890}" destId="{28BB4A58-4008-4388-B392-13A141A435AE}" srcOrd="0" destOrd="0" presId="urn:microsoft.com/office/officeart/2005/8/layout/process1"/>
    <dgm:cxn modelId="{98408B79-4156-4B70-B3D5-06597AE0B26F}" type="presParOf" srcId="{6B2DEC5C-068D-4602-80B0-3185ACB88890}" destId="{807A7CC8-4053-4B78-B2E1-42409E0B881A}" srcOrd="1" destOrd="0" presId="urn:microsoft.com/office/officeart/2005/8/layout/process1"/>
    <dgm:cxn modelId="{F5D4819D-AC84-431A-A46B-E4B251DBA554}" type="presParOf" srcId="{807A7CC8-4053-4B78-B2E1-42409E0B881A}" destId="{E7FD8B5B-30B8-4BFA-9BD5-A4A0FA68AC1C}" srcOrd="0" destOrd="0" presId="urn:microsoft.com/office/officeart/2005/8/layout/process1"/>
    <dgm:cxn modelId="{8A27B611-884A-4821-9587-862BA733A913}" type="presParOf" srcId="{6B2DEC5C-068D-4602-80B0-3185ACB88890}" destId="{9FF1E36A-5901-4006-BC5F-806DC958904D}" srcOrd="2" destOrd="0" presId="urn:microsoft.com/office/officeart/2005/8/layout/process1"/>
    <dgm:cxn modelId="{2AA356E6-32B3-4526-A0AC-F2207C118353}" type="presParOf" srcId="{6B2DEC5C-068D-4602-80B0-3185ACB88890}" destId="{4BF6214F-0651-48BA-A5AF-4EE938BDE662}" srcOrd="3" destOrd="0" presId="urn:microsoft.com/office/officeart/2005/8/layout/process1"/>
    <dgm:cxn modelId="{AFC37F88-D1DE-41CB-B6B4-DB093C26EC1C}" type="presParOf" srcId="{4BF6214F-0651-48BA-A5AF-4EE938BDE662}" destId="{FA0C589F-9547-44CB-9F38-522B45FCA806}" srcOrd="0" destOrd="0" presId="urn:microsoft.com/office/officeart/2005/8/layout/process1"/>
    <dgm:cxn modelId="{D0BD8801-4B0B-4DA2-B554-F6E869E0F3F4}" type="presParOf" srcId="{6B2DEC5C-068D-4602-80B0-3185ACB88890}" destId="{F9F9C69B-84EC-43AE-AD7F-A1075EE779BE}" srcOrd="4" destOrd="0" presId="urn:microsoft.com/office/officeart/2005/8/layout/process1"/>
    <dgm:cxn modelId="{76AEE99B-747A-48F4-8275-F8C63DE67852}" type="presParOf" srcId="{6B2DEC5C-068D-4602-80B0-3185ACB88890}" destId="{086E85D3-9044-4D21-8107-7D7CB3790AC0}" srcOrd="5" destOrd="0" presId="urn:microsoft.com/office/officeart/2005/8/layout/process1"/>
    <dgm:cxn modelId="{81F71FCF-1148-472B-9499-4C4191BCD177}" type="presParOf" srcId="{086E85D3-9044-4D21-8107-7D7CB3790AC0}" destId="{EC7B5FF4-013D-41A8-8D53-6E4916976EF3}" srcOrd="0" destOrd="0" presId="urn:microsoft.com/office/officeart/2005/8/layout/process1"/>
    <dgm:cxn modelId="{37CE177E-5BDF-4038-B0AC-DA25A8B72701}" type="presParOf" srcId="{6B2DEC5C-068D-4602-80B0-3185ACB88890}" destId="{ADEA711A-A839-4459-9FC3-A44F9DC4B5E6}" srcOrd="6" destOrd="0" presId="urn:microsoft.com/office/officeart/2005/8/layout/process1"/>
    <dgm:cxn modelId="{511E2520-1B31-4842-87FA-F99C789D1C30}" type="presParOf" srcId="{6B2DEC5C-068D-4602-80B0-3185ACB88890}" destId="{E55F0ABA-4436-450B-884C-BE23C889E56F}" srcOrd="7" destOrd="0" presId="urn:microsoft.com/office/officeart/2005/8/layout/process1"/>
    <dgm:cxn modelId="{83A7FA3E-3769-45DB-A1CF-52C578D595DA}" type="presParOf" srcId="{E55F0ABA-4436-450B-884C-BE23C889E56F}" destId="{78344C63-741D-432B-8DA4-DE5B0CA4362D}" srcOrd="0" destOrd="0" presId="urn:microsoft.com/office/officeart/2005/8/layout/process1"/>
    <dgm:cxn modelId="{A4568EB1-E110-4BEC-84D7-3EC696DF24A9}" type="presParOf" srcId="{6B2DEC5C-068D-4602-80B0-3185ACB88890}" destId="{65BE1203-A297-4616-AABF-2F66D2E3D3F0}"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1382C99-4AAC-4814-AAF6-2C7E724A8AB5}" type="doc">
      <dgm:prSet loTypeId="urn:microsoft.com/office/officeart/2005/8/layout/process1" loCatId="process" qsTypeId="urn:microsoft.com/office/officeart/2005/8/quickstyle/simple1" qsCatId="simple" csTypeId="urn:microsoft.com/office/officeart/2005/8/colors/accent4_2" csCatId="accent4" phldr="1"/>
      <dgm:spPr/>
    </dgm:pt>
    <dgm:pt modelId="{F5F8A8FE-0347-41A9-A714-427EEC6315AD}">
      <dgm:prSet phldrT="[Text]"/>
      <dgm:spPr/>
      <dgm:t>
        <a:bodyPr/>
        <a:lstStyle/>
        <a:p>
          <a:r>
            <a:rPr lang="en-US">
              <a:solidFill>
                <a:schemeClr val="bg2"/>
              </a:solidFill>
            </a:rPr>
            <a:t>Upgrade to latest SQL Server and keep </a:t>
          </a:r>
          <a:r>
            <a:rPr lang="en-US" i="1">
              <a:solidFill>
                <a:schemeClr val="bg2"/>
              </a:solidFill>
            </a:rPr>
            <a:t>source </a:t>
          </a:r>
          <a:r>
            <a:rPr lang="en-US" i="0">
              <a:solidFill>
                <a:schemeClr val="bg2"/>
              </a:solidFill>
            </a:rPr>
            <a:t>DB Compat level</a:t>
          </a:r>
          <a:endParaRPr lang="en-US">
            <a:solidFill>
              <a:schemeClr val="bg2"/>
            </a:solidFill>
          </a:endParaRPr>
        </a:p>
      </dgm:t>
    </dgm:pt>
    <dgm:pt modelId="{DC6D75AE-1342-4009-9FD0-730993DE0B64}" type="parTrans" cxnId="{90EC50E4-A46A-4ECE-BC07-94309D5BB217}">
      <dgm:prSet/>
      <dgm:spPr/>
      <dgm:t>
        <a:bodyPr/>
        <a:lstStyle/>
        <a:p>
          <a:endParaRPr lang="en-US">
            <a:solidFill>
              <a:schemeClr val="bg2"/>
            </a:solidFill>
          </a:endParaRPr>
        </a:p>
      </dgm:t>
    </dgm:pt>
    <dgm:pt modelId="{70E579B1-64D3-41BE-A817-D976BF9D2375}" type="sibTrans" cxnId="{90EC50E4-A46A-4ECE-BC07-94309D5BB217}">
      <dgm:prSet/>
      <dgm:spPr/>
      <dgm:t>
        <a:bodyPr/>
        <a:lstStyle/>
        <a:p>
          <a:endParaRPr lang="en-US">
            <a:solidFill>
              <a:schemeClr val="bg2"/>
            </a:solidFill>
          </a:endParaRPr>
        </a:p>
      </dgm:t>
    </dgm:pt>
    <dgm:pt modelId="{904ED0AA-C8DC-4C58-8245-38A6DEA349A1}">
      <dgm:prSet phldrT="[Text]"/>
      <dgm:spPr/>
      <dgm:t>
        <a:bodyPr/>
        <a:lstStyle/>
        <a:p>
          <a:r>
            <a:rPr lang="en-US">
              <a:solidFill>
                <a:schemeClr val="bg2"/>
              </a:solidFill>
            </a:rPr>
            <a:t>Enable Query Store</a:t>
          </a:r>
        </a:p>
      </dgm:t>
    </dgm:pt>
    <dgm:pt modelId="{B0F62B72-F49D-44BE-B113-5017779E06D3}" type="parTrans" cxnId="{5630E06F-933A-4601-BEF8-9599C8DE9C0B}">
      <dgm:prSet/>
      <dgm:spPr/>
      <dgm:t>
        <a:bodyPr/>
        <a:lstStyle/>
        <a:p>
          <a:endParaRPr lang="en-US">
            <a:solidFill>
              <a:schemeClr val="bg2"/>
            </a:solidFill>
          </a:endParaRPr>
        </a:p>
      </dgm:t>
    </dgm:pt>
    <dgm:pt modelId="{1F7E062E-9D0E-449D-8F72-F3D189D6DCE7}" type="sibTrans" cxnId="{5630E06F-933A-4601-BEF8-9599C8DE9C0B}">
      <dgm:prSet/>
      <dgm:spPr/>
      <dgm:t>
        <a:bodyPr/>
        <a:lstStyle/>
        <a:p>
          <a:endParaRPr lang="en-US">
            <a:solidFill>
              <a:schemeClr val="bg2"/>
            </a:solidFill>
          </a:endParaRPr>
        </a:p>
      </dgm:t>
    </dgm:pt>
    <dgm:pt modelId="{66FEDF31-685F-47E4-B1E1-106568CDFB5F}">
      <dgm:prSet phldrT="[Text]"/>
      <dgm:spPr/>
      <dgm:t>
        <a:bodyPr/>
        <a:lstStyle/>
        <a:p>
          <a:r>
            <a:rPr lang="en-US">
              <a:solidFill>
                <a:schemeClr val="bg2"/>
              </a:solidFill>
            </a:rPr>
            <a:t>Wait to collect data on the workload (create a baseline)</a:t>
          </a:r>
        </a:p>
      </dgm:t>
    </dgm:pt>
    <dgm:pt modelId="{90EF59A0-8FDB-4E3C-B186-28E6037AE67A}" type="parTrans" cxnId="{22090207-164E-45CF-A10F-2BD51A662617}">
      <dgm:prSet/>
      <dgm:spPr/>
      <dgm:t>
        <a:bodyPr/>
        <a:lstStyle/>
        <a:p>
          <a:endParaRPr lang="en-US">
            <a:solidFill>
              <a:schemeClr val="bg2"/>
            </a:solidFill>
          </a:endParaRPr>
        </a:p>
      </dgm:t>
    </dgm:pt>
    <dgm:pt modelId="{ED7AF63E-F5E8-484F-B6D4-2945DDAE773A}" type="sibTrans" cxnId="{22090207-164E-45CF-A10F-2BD51A662617}">
      <dgm:prSet/>
      <dgm:spPr/>
      <dgm:t>
        <a:bodyPr/>
        <a:lstStyle/>
        <a:p>
          <a:endParaRPr lang="en-US">
            <a:solidFill>
              <a:schemeClr val="bg2"/>
            </a:solidFill>
          </a:endParaRPr>
        </a:p>
      </dgm:t>
    </dgm:pt>
    <dgm:pt modelId="{37686CCA-7AAD-4A75-BEAA-9403568D0873}">
      <dgm:prSet phldrT="[Text]"/>
      <dgm:spPr/>
      <dgm:t>
        <a:bodyPr/>
        <a:lstStyle/>
        <a:p>
          <a:r>
            <a:rPr lang="en-US">
              <a:solidFill>
                <a:schemeClr val="bg2"/>
              </a:solidFill>
            </a:rPr>
            <a:t>Set DB Compat Level to latest</a:t>
          </a:r>
        </a:p>
      </dgm:t>
    </dgm:pt>
    <dgm:pt modelId="{016A4560-A80B-4DA2-862C-4B4D80E5278F}" type="parTrans" cxnId="{F8F80E5D-D36D-487C-856B-8F72A20913C9}">
      <dgm:prSet/>
      <dgm:spPr/>
      <dgm:t>
        <a:bodyPr/>
        <a:lstStyle/>
        <a:p>
          <a:endParaRPr lang="en-US"/>
        </a:p>
      </dgm:t>
    </dgm:pt>
    <dgm:pt modelId="{AED70438-90E4-4336-8EA7-E0F74508C5ED}" type="sibTrans" cxnId="{F8F80E5D-D36D-487C-856B-8F72A20913C9}">
      <dgm:prSet/>
      <dgm:spPr/>
      <dgm:t>
        <a:bodyPr/>
        <a:lstStyle/>
        <a:p>
          <a:endParaRPr lang="en-US">
            <a:solidFill>
              <a:schemeClr val="bg2"/>
            </a:solidFill>
          </a:endParaRPr>
        </a:p>
      </dgm:t>
    </dgm:pt>
    <dgm:pt modelId="{63B4829D-034D-4CC0-BE54-5A0C9FC5E41D}">
      <dgm:prSet phldrT="[Text]"/>
      <dgm:spPr/>
      <dgm:t>
        <a:bodyPr/>
        <a:lstStyle/>
        <a:p>
          <a:r>
            <a:rPr lang="en-US">
              <a:solidFill>
                <a:schemeClr val="bg2"/>
              </a:solidFill>
            </a:rPr>
            <a:t>Quickly fix regressions by forcing last known good plan</a:t>
          </a:r>
        </a:p>
      </dgm:t>
    </dgm:pt>
    <dgm:pt modelId="{E16D770C-68F2-413A-8D77-5A7184285B2C}" type="parTrans" cxnId="{C5A6E632-436F-4783-8D83-43C61C96B4D9}">
      <dgm:prSet/>
      <dgm:spPr/>
      <dgm:t>
        <a:bodyPr/>
        <a:lstStyle/>
        <a:p>
          <a:endParaRPr lang="en-US"/>
        </a:p>
      </dgm:t>
    </dgm:pt>
    <dgm:pt modelId="{37CA067A-0550-464D-930C-DB441526E484}" type="sibTrans" cxnId="{C5A6E632-436F-4783-8D83-43C61C96B4D9}">
      <dgm:prSet/>
      <dgm:spPr/>
      <dgm:t>
        <a:bodyPr/>
        <a:lstStyle/>
        <a:p>
          <a:endParaRPr lang="en-US">
            <a:solidFill>
              <a:schemeClr val="bg2"/>
            </a:solidFill>
          </a:endParaRPr>
        </a:p>
      </dgm:t>
    </dgm:pt>
    <dgm:pt modelId="{308F8487-F2B2-43E4-93AE-87D1CAC86D78}">
      <dgm:prSet phldrT="[Text]"/>
      <dgm:spPr/>
      <dgm:t>
        <a:bodyPr/>
        <a:lstStyle/>
        <a:p>
          <a:r>
            <a:rPr lang="en-US">
              <a:solidFill>
                <a:schemeClr val="bg2"/>
              </a:solidFill>
            </a:rPr>
            <a:t>Find a better plan through tuning</a:t>
          </a:r>
        </a:p>
      </dgm:t>
    </dgm:pt>
    <dgm:pt modelId="{9F68F215-84A5-4581-A1E5-6B2F79B93ECD}" type="parTrans" cxnId="{BED75955-843D-4E4B-9E11-9A83E215C77C}">
      <dgm:prSet/>
      <dgm:spPr/>
      <dgm:t>
        <a:bodyPr/>
        <a:lstStyle/>
        <a:p>
          <a:endParaRPr lang="en-US"/>
        </a:p>
      </dgm:t>
    </dgm:pt>
    <dgm:pt modelId="{C4712FF8-DF34-4E5E-862F-7E760AE4CECE}" type="sibTrans" cxnId="{BED75955-843D-4E4B-9E11-9A83E215C77C}">
      <dgm:prSet/>
      <dgm:spPr/>
      <dgm:t>
        <a:bodyPr/>
        <a:lstStyle/>
        <a:p>
          <a:endParaRPr lang="en-US"/>
        </a:p>
      </dgm:t>
    </dgm:pt>
    <dgm:pt modelId="{6B2DEC5C-068D-4602-80B0-3185ACB88890}" type="pres">
      <dgm:prSet presAssocID="{31382C99-4AAC-4814-AAF6-2C7E724A8AB5}" presName="Name0" presStyleCnt="0">
        <dgm:presLayoutVars>
          <dgm:dir/>
          <dgm:resizeHandles val="exact"/>
        </dgm:presLayoutVars>
      </dgm:prSet>
      <dgm:spPr/>
    </dgm:pt>
    <dgm:pt modelId="{28BB4A58-4008-4388-B392-13A141A435AE}" type="pres">
      <dgm:prSet presAssocID="{F5F8A8FE-0347-41A9-A714-427EEC6315AD}" presName="node" presStyleLbl="node1" presStyleIdx="0" presStyleCnt="6">
        <dgm:presLayoutVars>
          <dgm:bulletEnabled val="1"/>
        </dgm:presLayoutVars>
      </dgm:prSet>
      <dgm:spPr/>
    </dgm:pt>
    <dgm:pt modelId="{807A7CC8-4053-4B78-B2E1-42409E0B881A}" type="pres">
      <dgm:prSet presAssocID="{70E579B1-64D3-41BE-A817-D976BF9D2375}" presName="sibTrans" presStyleLbl="sibTrans2D1" presStyleIdx="0" presStyleCnt="5"/>
      <dgm:spPr/>
    </dgm:pt>
    <dgm:pt modelId="{E7FD8B5B-30B8-4BFA-9BD5-A4A0FA68AC1C}" type="pres">
      <dgm:prSet presAssocID="{70E579B1-64D3-41BE-A817-D976BF9D2375}" presName="connectorText" presStyleLbl="sibTrans2D1" presStyleIdx="0" presStyleCnt="5"/>
      <dgm:spPr/>
    </dgm:pt>
    <dgm:pt modelId="{9FF1E36A-5901-4006-BC5F-806DC958904D}" type="pres">
      <dgm:prSet presAssocID="{904ED0AA-C8DC-4C58-8245-38A6DEA349A1}" presName="node" presStyleLbl="node1" presStyleIdx="1" presStyleCnt="6">
        <dgm:presLayoutVars>
          <dgm:bulletEnabled val="1"/>
        </dgm:presLayoutVars>
      </dgm:prSet>
      <dgm:spPr/>
    </dgm:pt>
    <dgm:pt modelId="{4BF6214F-0651-48BA-A5AF-4EE938BDE662}" type="pres">
      <dgm:prSet presAssocID="{1F7E062E-9D0E-449D-8F72-F3D189D6DCE7}" presName="sibTrans" presStyleLbl="sibTrans2D1" presStyleIdx="1" presStyleCnt="5"/>
      <dgm:spPr/>
    </dgm:pt>
    <dgm:pt modelId="{FA0C589F-9547-44CB-9F38-522B45FCA806}" type="pres">
      <dgm:prSet presAssocID="{1F7E062E-9D0E-449D-8F72-F3D189D6DCE7}" presName="connectorText" presStyleLbl="sibTrans2D1" presStyleIdx="1" presStyleCnt="5"/>
      <dgm:spPr/>
    </dgm:pt>
    <dgm:pt modelId="{F9F9C69B-84EC-43AE-AD7F-A1075EE779BE}" type="pres">
      <dgm:prSet presAssocID="{66FEDF31-685F-47E4-B1E1-106568CDFB5F}" presName="node" presStyleLbl="node1" presStyleIdx="2" presStyleCnt="6">
        <dgm:presLayoutVars>
          <dgm:bulletEnabled val="1"/>
        </dgm:presLayoutVars>
      </dgm:prSet>
      <dgm:spPr/>
    </dgm:pt>
    <dgm:pt modelId="{086E85D3-9044-4D21-8107-7D7CB3790AC0}" type="pres">
      <dgm:prSet presAssocID="{ED7AF63E-F5E8-484F-B6D4-2945DDAE773A}" presName="sibTrans" presStyleLbl="sibTrans2D1" presStyleIdx="2" presStyleCnt="5"/>
      <dgm:spPr/>
    </dgm:pt>
    <dgm:pt modelId="{EC7B5FF4-013D-41A8-8D53-6E4916976EF3}" type="pres">
      <dgm:prSet presAssocID="{ED7AF63E-F5E8-484F-B6D4-2945DDAE773A}" presName="connectorText" presStyleLbl="sibTrans2D1" presStyleIdx="2" presStyleCnt="5"/>
      <dgm:spPr/>
    </dgm:pt>
    <dgm:pt modelId="{ADEA711A-A839-4459-9FC3-A44F9DC4B5E6}" type="pres">
      <dgm:prSet presAssocID="{37686CCA-7AAD-4A75-BEAA-9403568D0873}" presName="node" presStyleLbl="node1" presStyleIdx="3" presStyleCnt="6">
        <dgm:presLayoutVars>
          <dgm:bulletEnabled val="1"/>
        </dgm:presLayoutVars>
      </dgm:prSet>
      <dgm:spPr/>
    </dgm:pt>
    <dgm:pt modelId="{E55F0ABA-4436-450B-884C-BE23C889E56F}" type="pres">
      <dgm:prSet presAssocID="{AED70438-90E4-4336-8EA7-E0F74508C5ED}" presName="sibTrans" presStyleLbl="sibTrans2D1" presStyleIdx="3" presStyleCnt="5"/>
      <dgm:spPr/>
    </dgm:pt>
    <dgm:pt modelId="{78344C63-741D-432B-8DA4-DE5B0CA4362D}" type="pres">
      <dgm:prSet presAssocID="{AED70438-90E4-4336-8EA7-E0F74508C5ED}" presName="connectorText" presStyleLbl="sibTrans2D1" presStyleIdx="3" presStyleCnt="5"/>
      <dgm:spPr/>
    </dgm:pt>
    <dgm:pt modelId="{65BE1203-A297-4616-AABF-2F66D2E3D3F0}" type="pres">
      <dgm:prSet presAssocID="{63B4829D-034D-4CC0-BE54-5A0C9FC5E41D}" presName="node" presStyleLbl="node1" presStyleIdx="4" presStyleCnt="6">
        <dgm:presLayoutVars>
          <dgm:bulletEnabled val="1"/>
        </dgm:presLayoutVars>
      </dgm:prSet>
      <dgm:spPr/>
    </dgm:pt>
    <dgm:pt modelId="{BD41DDCA-CE04-4094-972D-84BA705FD29C}" type="pres">
      <dgm:prSet presAssocID="{37CA067A-0550-464D-930C-DB441526E484}" presName="sibTrans" presStyleLbl="sibTrans2D1" presStyleIdx="4" presStyleCnt="5"/>
      <dgm:spPr/>
    </dgm:pt>
    <dgm:pt modelId="{5A3AC841-3A44-42F3-AD41-A160C4E3EC99}" type="pres">
      <dgm:prSet presAssocID="{37CA067A-0550-464D-930C-DB441526E484}" presName="connectorText" presStyleLbl="sibTrans2D1" presStyleIdx="4" presStyleCnt="5"/>
      <dgm:spPr/>
    </dgm:pt>
    <dgm:pt modelId="{77F75AE4-31FB-432F-A58A-7B0F415671A8}" type="pres">
      <dgm:prSet presAssocID="{308F8487-F2B2-43E4-93AE-87D1CAC86D78}" presName="node" presStyleLbl="node1" presStyleIdx="5" presStyleCnt="6">
        <dgm:presLayoutVars>
          <dgm:bulletEnabled val="1"/>
        </dgm:presLayoutVars>
      </dgm:prSet>
      <dgm:spPr/>
    </dgm:pt>
  </dgm:ptLst>
  <dgm:cxnLst>
    <dgm:cxn modelId="{22090207-164E-45CF-A10F-2BD51A662617}" srcId="{31382C99-4AAC-4814-AAF6-2C7E724A8AB5}" destId="{66FEDF31-685F-47E4-B1E1-106568CDFB5F}" srcOrd="2" destOrd="0" parTransId="{90EF59A0-8FDB-4E3C-B186-28E6037AE67A}" sibTransId="{ED7AF63E-F5E8-484F-B6D4-2945DDAE773A}"/>
    <dgm:cxn modelId="{3FFCA70A-B688-4C3E-B1EB-362142C4D710}" type="presOf" srcId="{31382C99-4AAC-4814-AAF6-2C7E724A8AB5}" destId="{6B2DEC5C-068D-4602-80B0-3185ACB88890}" srcOrd="0" destOrd="0" presId="urn:microsoft.com/office/officeart/2005/8/layout/process1"/>
    <dgm:cxn modelId="{D4F11D14-DA42-406E-8A88-EE6D5726D43C}" type="presOf" srcId="{AED70438-90E4-4336-8EA7-E0F74508C5ED}" destId="{E55F0ABA-4436-450B-884C-BE23C889E56F}" srcOrd="0" destOrd="0" presId="urn:microsoft.com/office/officeart/2005/8/layout/process1"/>
    <dgm:cxn modelId="{CE843C1D-DAF5-4189-8BB3-86AB08B09192}" type="presOf" srcId="{1F7E062E-9D0E-449D-8F72-F3D189D6DCE7}" destId="{4BF6214F-0651-48BA-A5AF-4EE938BDE662}" srcOrd="0" destOrd="0" presId="urn:microsoft.com/office/officeart/2005/8/layout/process1"/>
    <dgm:cxn modelId="{AC01322F-7CE0-42F7-83ED-C6B3E92BEC60}" type="presOf" srcId="{AED70438-90E4-4336-8EA7-E0F74508C5ED}" destId="{78344C63-741D-432B-8DA4-DE5B0CA4362D}" srcOrd="1" destOrd="0" presId="urn:microsoft.com/office/officeart/2005/8/layout/process1"/>
    <dgm:cxn modelId="{633D632F-8C16-4000-9DAD-CC979A76A87F}" type="presOf" srcId="{37686CCA-7AAD-4A75-BEAA-9403568D0873}" destId="{ADEA711A-A839-4459-9FC3-A44F9DC4B5E6}" srcOrd="0" destOrd="0" presId="urn:microsoft.com/office/officeart/2005/8/layout/process1"/>
    <dgm:cxn modelId="{C5A6E632-436F-4783-8D83-43C61C96B4D9}" srcId="{31382C99-4AAC-4814-AAF6-2C7E724A8AB5}" destId="{63B4829D-034D-4CC0-BE54-5A0C9FC5E41D}" srcOrd="4" destOrd="0" parTransId="{E16D770C-68F2-413A-8D77-5A7184285B2C}" sibTransId="{37CA067A-0550-464D-930C-DB441526E484}"/>
    <dgm:cxn modelId="{F8F80E5D-D36D-487C-856B-8F72A20913C9}" srcId="{31382C99-4AAC-4814-AAF6-2C7E724A8AB5}" destId="{37686CCA-7AAD-4A75-BEAA-9403568D0873}" srcOrd="3" destOrd="0" parTransId="{016A4560-A80B-4DA2-862C-4B4D80E5278F}" sibTransId="{AED70438-90E4-4336-8EA7-E0F74508C5ED}"/>
    <dgm:cxn modelId="{E0E00E46-6329-471D-92E3-03CCDD4A79E8}" type="presOf" srcId="{70E579B1-64D3-41BE-A817-D976BF9D2375}" destId="{E7FD8B5B-30B8-4BFA-9BD5-A4A0FA68AC1C}" srcOrd="1" destOrd="0" presId="urn:microsoft.com/office/officeart/2005/8/layout/process1"/>
    <dgm:cxn modelId="{DD997A47-ABAD-4A49-9445-A18079AA5531}" type="presOf" srcId="{F5F8A8FE-0347-41A9-A714-427EEC6315AD}" destId="{28BB4A58-4008-4388-B392-13A141A435AE}" srcOrd="0" destOrd="0" presId="urn:microsoft.com/office/officeart/2005/8/layout/process1"/>
    <dgm:cxn modelId="{18EBB74B-D535-4053-8B78-10FF43C55BFF}" type="presOf" srcId="{308F8487-F2B2-43E4-93AE-87D1CAC86D78}" destId="{77F75AE4-31FB-432F-A58A-7B0F415671A8}" srcOrd="0" destOrd="0" presId="urn:microsoft.com/office/officeart/2005/8/layout/process1"/>
    <dgm:cxn modelId="{5F53B16D-490A-4E90-9286-3A55DE167F19}" type="presOf" srcId="{66FEDF31-685F-47E4-B1E1-106568CDFB5F}" destId="{F9F9C69B-84EC-43AE-AD7F-A1075EE779BE}" srcOrd="0" destOrd="0" presId="urn:microsoft.com/office/officeart/2005/8/layout/process1"/>
    <dgm:cxn modelId="{DFB85A6E-36BA-4B33-984C-F02D9BCC60FF}" type="presOf" srcId="{37CA067A-0550-464D-930C-DB441526E484}" destId="{BD41DDCA-CE04-4094-972D-84BA705FD29C}" srcOrd="0" destOrd="0" presId="urn:microsoft.com/office/officeart/2005/8/layout/process1"/>
    <dgm:cxn modelId="{5630E06F-933A-4601-BEF8-9599C8DE9C0B}" srcId="{31382C99-4AAC-4814-AAF6-2C7E724A8AB5}" destId="{904ED0AA-C8DC-4C58-8245-38A6DEA349A1}" srcOrd="1" destOrd="0" parTransId="{B0F62B72-F49D-44BE-B113-5017779E06D3}" sibTransId="{1F7E062E-9D0E-449D-8F72-F3D189D6DCE7}"/>
    <dgm:cxn modelId="{BED75955-843D-4E4B-9E11-9A83E215C77C}" srcId="{31382C99-4AAC-4814-AAF6-2C7E724A8AB5}" destId="{308F8487-F2B2-43E4-93AE-87D1CAC86D78}" srcOrd="5" destOrd="0" parTransId="{9F68F215-84A5-4581-A1E5-6B2F79B93ECD}" sibTransId="{C4712FF8-DF34-4E5E-862F-7E760AE4CECE}"/>
    <dgm:cxn modelId="{4FE7445A-391A-4B40-93FA-779CB8BD13B5}" type="presOf" srcId="{63B4829D-034D-4CC0-BE54-5A0C9FC5E41D}" destId="{65BE1203-A297-4616-AABF-2F66D2E3D3F0}" srcOrd="0" destOrd="0" presId="urn:microsoft.com/office/officeart/2005/8/layout/process1"/>
    <dgm:cxn modelId="{8B81D29C-FDE9-42CA-90C7-560B3D04E5EB}" type="presOf" srcId="{ED7AF63E-F5E8-484F-B6D4-2945DDAE773A}" destId="{EC7B5FF4-013D-41A8-8D53-6E4916976EF3}" srcOrd="1" destOrd="0" presId="urn:microsoft.com/office/officeart/2005/8/layout/process1"/>
    <dgm:cxn modelId="{88D2EAA0-ACB4-4BE3-8B98-EB04C03CA69C}" type="presOf" srcId="{70E579B1-64D3-41BE-A817-D976BF9D2375}" destId="{807A7CC8-4053-4B78-B2E1-42409E0B881A}" srcOrd="0" destOrd="0" presId="urn:microsoft.com/office/officeart/2005/8/layout/process1"/>
    <dgm:cxn modelId="{05E32EA9-451F-4E71-8C14-096EDF8EF801}" type="presOf" srcId="{904ED0AA-C8DC-4C58-8245-38A6DEA349A1}" destId="{9FF1E36A-5901-4006-BC5F-806DC958904D}" srcOrd="0" destOrd="0" presId="urn:microsoft.com/office/officeart/2005/8/layout/process1"/>
    <dgm:cxn modelId="{1BD48FB4-0D42-4ADD-BFAF-7F8503DA89E0}" type="presOf" srcId="{1F7E062E-9D0E-449D-8F72-F3D189D6DCE7}" destId="{FA0C589F-9547-44CB-9F38-522B45FCA806}" srcOrd="1" destOrd="0" presId="urn:microsoft.com/office/officeart/2005/8/layout/process1"/>
    <dgm:cxn modelId="{6E19EBB9-3B0A-460C-8419-31E68A79AB11}" type="presOf" srcId="{ED7AF63E-F5E8-484F-B6D4-2945DDAE773A}" destId="{086E85D3-9044-4D21-8107-7D7CB3790AC0}" srcOrd="0" destOrd="0" presId="urn:microsoft.com/office/officeart/2005/8/layout/process1"/>
    <dgm:cxn modelId="{4F02D4DC-6CBC-480A-B29B-8E4CC2FDD283}" type="presOf" srcId="{37CA067A-0550-464D-930C-DB441526E484}" destId="{5A3AC841-3A44-42F3-AD41-A160C4E3EC99}" srcOrd="1" destOrd="0" presId="urn:microsoft.com/office/officeart/2005/8/layout/process1"/>
    <dgm:cxn modelId="{90EC50E4-A46A-4ECE-BC07-94309D5BB217}" srcId="{31382C99-4AAC-4814-AAF6-2C7E724A8AB5}" destId="{F5F8A8FE-0347-41A9-A714-427EEC6315AD}" srcOrd="0" destOrd="0" parTransId="{DC6D75AE-1342-4009-9FD0-730993DE0B64}" sibTransId="{70E579B1-64D3-41BE-A817-D976BF9D2375}"/>
    <dgm:cxn modelId="{C7C865C4-6ACD-451D-9A18-6263380D01EF}" type="presParOf" srcId="{6B2DEC5C-068D-4602-80B0-3185ACB88890}" destId="{28BB4A58-4008-4388-B392-13A141A435AE}" srcOrd="0" destOrd="0" presId="urn:microsoft.com/office/officeart/2005/8/layout/process1"/>
    <dgm:cxn modelId="{98408B79-4156-4B70-B3D5-06597AE0B26F}" type="presParOf" srcId="{6B2DEC5C-068D-4602-80B0-3185ACB88890}" destId="{807A7CC8-4053-4B78-B2E1-42409E0B881A}" srcOrd="1" destOrd="0" presId="urn:microsoft.com/office/officeart/2005/8/layout/process1"/>
    <dgm:cxn modelId="{F5D4819D-AC84-431A-A46B-E4B251DBA554}" type="presParOf" srcId="{807A7CC8-4053-4B78-B2E1-42409E0B881A}" destId="{E7FD8B5B-30B8-4BFA-9BD5-A4A0FA68AC1C}" srcOrd="0" destOrd="0" presId="urn:microsoft.com/office/officeart/2005/8/layout/process1"/>
    <dgm:cxn modelId="{8A27B611-884A-4821-9587-862BA733A913}" type="presParOf" srcId="{6B2DEC5C-068D-4602-80B0-3185ACB88890}" destId="{9FF1E36A-5901-4006-BC5F-806DC958904D}" srcOrd="2" destOrd="0" presId="urn:microsoft.com/office/officeart/2005/8/layout/process1"/>
    <dgm:cxn modelId="{2AA356E6-32B3-4526-A0AC-F2207C118353}" type="presParOf" srcId="{6B2DEC5C-068D-4602-80B0-3185ACB88890}" destId="{4BF6214F-0651-48BA-A5AF-4EE938BDE662}" srcOrd="3" destOrd="0" presId="urn:microsoft.com/office/officeart/2005/8/layout/process1"/>
    <dgm:cxn modelId="{AFC37F88-D1DE-41CB-B6B4-DB093C26EC1C}" type="presParOf" srcId="{4BF6214F-0651-48BA-A5AF-4EE938BDE662}" destId="{FA0C589F-9547-44CB-9F38-522B45FCA806}" srcOrd="0" destOrd="0" presId="urn:microsoft.com/office/officeart/2005/8/layout/process1"/>
    <dgm:cxn modelId="{D0BD8801-4B0B-4DA2-B554-F6E869E0F3F4}" type="presParOf" srcId="{6B2DEC5C-068D-4602-80B0-3185ACB88890}" destId="{F9F9C69B-84EC-43AE-AD7F-A1075EE779BE}" srcOrd="4" destOrd="0" presId="urn:microsoft.com/office/officeart/2005/8/layout/process1"/>
    <dgm:cxn modelId="{76AEE99B-747A-48F4-8275-F8C63DE67852}" type="presParOf" srcId="{6B2DEC5C-068D-4602-80B0-3185ACB88890}" destId="{086E85D3-9044-4D21-8107-7D7CB3790AC0}" srcOrd="5" destOrd="0" presId="urn:microsoft.com/office/officeart/2005/8/layout/process1"/>
    <dgm:cxn modelId="{81F71FCF-1148-472B-9499-4C4191BCD177}" type="presParOf" srcId="{086E85D3-9044-4D21-8107-7D7CB3790AC0}" destId="{EC7B5FF4-013D-41A8-8D53-6E4916976EF3}" srcOrd="0" destOrd="0" presId="urn:microsoft.com/office/officeart/2005/8/layout/process1"/>
    <dgm:cxn modelId="{37CE177E-5BDF-4038-B0AC-DA25A8B72701}" type="presParOf" srcId="{6B2DEC5C-068D-4602-80B0-3185ACB88890}" destId="{ADEA711A-A839-4459-9FC3-A44F9DC4B5E6}" srcOrd="6" destOrd="0" presId="urn:microsoft.com/office/officeart/2005/8/layout/process1"/>
    <dgm:cxn modelId="{511E2520-1B31-4842-87FA-F99C789D1C30}" type="presParOf" srcId="{6B2DEC5C-068D-4602-80B0-3185ACB88890}" destId="{E55F0ABA-4436-450B-884C-BE23C889E56F}" srcOrd="7" destOrd="0" presId="urn:microsoft.com/office/officeart/2005/8/layout/process1"/>
    <dgm:cxn modelId="{83A7FA3E-3769-45DB-A1CF-52C578D595DA}" type="presParOf" srcId="{E55F0ABA-4436-450B-884C-BE23C889E56F}" destId="{78344C63-741D-432B-8DA4-DE5B0CA4362D}" srcOrd="0" destOrd="0" presId="urn:microsoft.com/office/officeart/2005/8/layout/process1"/>
    <dgm:cxn modelId="{A4568EB1-E110-4BEC-84D7-3EC696DF24A9}" type="presParOf" srcId="{6B2DEC5C-068D-4602-80B0-3185ACB88890}" destId="{65BE1203-A297-4616-AABF-2F66D2E3D3F0}" srcOrd="8" destOrd="0" presId="urn:microsoft.com/office/officeart/2005/8/layout/process1"/>
    <dgm:cxn modelId="{0BE8E9D3-3EE6-441B-969F-9FF6A94FA86C}" type="presParOf" srcId="{6B2DEC5C-068D-4602-80B0-3185ACB88890}" destId="{BD41DDCA-CE04-4094-972D-84BA705FD29C}" srcOrd="9" destOrd="0" presId="urn:microsoft.com/office/officeart/2005/8/layout/process1"/>
    <dgm:cxn modelId="{9D24B537-B787-4784-98C2-F0A4C0B9F9AA}" type="presParOf" srcId="{BD41DDCA-CE04-4094-972D-84BA705FD29C}" destId="{5A3AC841-3A44-42F3-AD41-A160C4E3EC99}" srcOrd="0" destOrd="0" presId="urn:microsoft.com/office/officeart/2005/8/layout/process1"/>
    <dgm:cxn modelId="{E779BA26-9153-4CF8-9FF8-5CC377B25534}" type="presParOf" srcId="{6B2DEC5C-068D-4602-80B0-3185ACB88890}" destId="{77F75AE4-31FB-432F-A58A-7B0F415671A8}"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57BD10C-6CA3-4194-A699-D3C51DF7A981}" type="doc">
      <dgm:prSet loTypeId="urn:microsoft.com/office/officeart/2009/3/layout/RandomtoResultProcess" loCatId="process" qsTypeId="urn:microsoft.com/office/officeart/2005/8/quickstyle/simple1" qsCatId="simple" csTypeId="urn:microsoft.com/office/officeart/2005/8/colors/colorful1" csCatId="colorful" phldr="1"/>
      <dgm:spPr/>
      <dgm:t>
        <a:bodyPr/>
        <a:lstStyle/>
        <a:p>
          <a:endParaRPr lang="en-US"/>
        </a:p>
      </dgm:t>
    </dgm:pt>
    <dgm:pt modelId="{DBC64B75-4A12-48C4-BCAD-2E6D2FB5A785}">
      <dgm:prSet phldrT="[Text]"/>
      <dgm:spPr/>
      <dgm:t>
        <a:bodyPr/>
        <a:lstStyle/>
        <a:p>
          <a:r>
            <a:rPr lang="en-US">
              <a:latin typeface="+mj-lt"/>
            </a:rPr>
            <a:t>Query Store Regressed Queries</a:t>
          </a:r>
        </a:p>
      </dgm:t>
    </dgm:pt>
    <dgm:pt modelId="{51FFCD70-53BE-48CE-8415-B7554B471BA8}" type="parTrans" cxnId="{364D65B4-26AB-4C87-BFF6-914DFA68A762}">
      <dgm:prSet/>
      <dgm:spPr/>
      <dgm:t>
        <a:bodyPr/>
        <a:lstStyle/>
        <a:p>
          <a:endParaRPr lang="en-US">
            <a:latin typeface="+mj-lt"/>
          </a:endParaRPr>
        </a:p>
      </dgm:t>
    </dgm:pt>
    <dgm:pt modelId="{9E3DCBED-B77A-4176-80FE-752762571BF7}" type="sibTrans" cxnId="{364D65B4-26AB-4C87-BFF6-914DFA68A762}">
      <dgm:prSet/>
      <dgm:spPr/>
      <dgm:t>
        <a:bodyPr/>
        <a:lstStyle/>
        <a:p>
          <a:endParaRPr lang="en-US">
            <a:latin typeface="+mj-lt"/>
          </a:endParaRPr>
        </a:p>
      </dgm:t>
    </dgm:pt>
    <dgm:pt modelId="{9D2ECE4A-6A44-4206-8F0C-1A32ADF87C39}">
      <dgm:prSet phldrT="[Text]"/>
      <dgm:spPr/>
      <dgm:t>
        <a:bodyPr/>
        <a:lstStyle/>
        <a:p>
          <a:r>
            <a:rPr lang="en-US">
              <a:latin typeface="+mj-lt"/>
            </a:rPr>
            <a:t>Analysis and Recommendations</a:t>
          </a:r>
        </a:p>
      </dgm:t>
    </dgm:pt>
    <dgm:pt modelId="{E716AD34-10EF-4990-9338-2EF94402E0E4}" type="parTrans" cxnId="{ED6A6824-7A3E-4088-8F6E-97443936F473}">
      <dgm:prSet/>
      <dgm:spPr/>
      <dgm:t>
        <a:bodyPr/>
        <a:lstStyle/>
        <a:p>
          <a:endParaRPr lang="en-US">
            <a:latin typeface="+mj-lt"/>
          </a:endParaRPr>
        </a:p>
      </dgm:t>
    </dgm:pt>
    <dgm:pt modelId="{579BCF45-C730-4202-9DC4-EC76CE2FFCAF}" type="sibTrans" cxnId="{ED6A6824-7A3E-4088-8F6E-97443936F473}">
      <dgm:prSet/>
      <dgm:spPr/>
      <dgm:t>
        <a:bodyPr/>
        <a:lstStyle/>
        <a:p>
          <a:endParaRPr lang="en-US">
            <a:latin typeface="+mj-lt"/>
          </a:endParaRPr>
        </a:p>
      </dgm:t>
    </dgm:pt>
    <dgm:pt modelId="{7EC5BC73-BE21-449B-B011-5C233E3CE902}">
      <dgm:prSet phldrT="[Text]" custT="1"/>
      <dgm:spPr/>
      <dgm:t>
        <a:bodyPr/>
        <a:lstStyle/>
        <a:p>
          <a:r>
            <a:rPr lang="en-US" sz="1400" b="0" i="0" u="none" dirty="0">
              <a:latin typeface="+mj-lt"/>
            </a:rPr>
            <a:t>Correlation vs Independence</a:t>
          </a:r>
          <a:br>
            <a:rPr lang="en-US" sz="1400" b="0" i="0" u="none" dirty="0">
              <a:latin typeface="+mj-lt"/>
            </a:rPr>
          </a:br>
          <a:r>
            <a:rPr lang="en-US" sz="1400" b="0" i="0" u="none" dirty="0">
              <a:latin typeface="Consolas" panose="020B0609020204030204" pitchFamily="49" charset="0"/>
            </a:rPr>
            <a:t>ASSUME_MIN_SELECTIVITY_FOR_FILTER_ESTIMATES</a:t>
          </a:r>
          <a:endParaRPr lang="en-US" sz="1400" dirty="0">
            <a:latin typeface="Consolas" panose="020B0609020204030204" pitchFamily="49" charset="0"/>
          </a:endParaRPr>
        </a:p>
      </dgm:t>
    </dgm:pt>
    <dgm:pt modelId="{D412780E-3DF5-41E7-9717-7BD9324713D0}" type="parTrans" cxnId="{57CB6BE2-D770-458E-90B8-C94364C30929}">
      <dgm:prSet/>
      <dgm:spPr/>
      <dgm:t>
        <a:bodyPr/>
        <a:lstStyle/>
        <a:p>
          <a:endParaRPr lang="en-US">
            <a:latin typeface="+mj-lt"/>
          </a:endParaRPr>
        </a:p>
      </dgm:t>
    </dgm:pt>
    <dgm:pt modelId="{F78D5204-AA31-47E5-8CAB-B01688F65813}" type="sibTrans" cxnId="{57CB6BE2-D770-458E-90B8-C94364C30929}">
      <dgm:prSet/>
      <dgm:spPr/>
      <dgm:t>
        <a:bodyPr/>
        <a:lstStyle/>
        <a:p>
          <a:endParaRPr lang="en-US">
            <a:latin typeface="+mj-lt"/>
          </a:endParaRPr>
        </a:p>
      </dgm:t>
    </dgm:pt>
    <dgm:pt modelId="{DD0F272B-D3C0-46DD-A791-7373242386F7}">
      <dgm:prSet phldrT="[Text]"/>
      <dgm:spPr/>
      <dgm:t>
        <a:bodyPr/>
        <a:lstStyle/>
        <a:p>
          <a:r>
            <a:rPr lang="en-US">
              <a:latin typeface="+mj-lt"/>
            </a:rPr>
            <a:t>Deployment via Plan Guide</a:t>
          </a:r>
        </a:p>
      </dgm:t>
    </dgm:pt>
    <dgm:pt modelId="{35BA0237-9BD9-4717-B061-C920F4775651}" type="parTrans" cxnId="{2C7EAB25-E13E-431E-876C-8BF84CFA012F}">
      <dgm:prSet/>
      <dgm:spPr/>
      <dgm:t>
        <a:bodyPr/>
        <a:lstStyle/>
        <a:p>
          <a:endParaRPr lang="en-US">
            <a:latin typeface="+mj-lt"/>
          </a:endParaRPr>
        </a:p>
      </dgm:t>
    </dgm:pt>
    <dgm:pt modelId="{6806F19F-3076-47E3-885A-879657C7232C}" type="sibTrans" cxnId="{2C7EAB25-E13E-431E-876C-8BF84CFA012F}">
      <dgm:prSet/>
      <dgm:spPr/>
      <dgm:t>
        <a:bodyPr/>
        <a:lstStyle/>
        <a:p>
          <a:endParaRPr lang="en-US">
            <a:latin typeface="+mj-lt"/>
          </a:endParaRPr>
        </a:p>
      </dgm:t>
    </dgm:pt>
    <dgm:pt modelId="{43C255C2-AC45-45AF-8CE5-60F6791DBF06}">
      <dgm:prSet phldrT="[Text]" custT="1"/>
      <dgm:spPr/>
      <dgm:t>
        <a:bodyPr/>
        <a:lstStyle/>
        <a:p>
          <a:r>
            <a:rPr lang="en-US" sz="1400" dirty="0">
              <a:latin typeface="+mj-lt"/>
            </a:rPr>
            <a:t>As a last resort, full-fledge use of CE70 is also considered, when all else doesn’t yield desired results.</a:t>
          </a:r>
        </a:p>
      </dgm:t>
    </dgm:pt>
    <dgm:pt modelId="{F99CCD22-7FF2-4130-A8C2-AF890AE181AF}" type="parTrans" cxnId="{BE58443F-4663-4540-B018-4662A5E515D0}">
      <dgm:prSet/>
      <dgm:spPr/>
      <dgm:t>
        <a:bodyPr/>
        <a:lstStyle/>
        <a:p>
          <a:endParaRPr lang="en-US">
            <a:latin typeface="+mj-lt"/>
          </a:endParaRPr>
        </a:p>
      </dgm:t>
    </dgm:pt>
    <dgm:pt modelId="{F4503C3C-C45A-44C7-BEB9-69EFC5CAECAD}" type="sibTrans" cxnId="{BE58443F-4663-4540-B018-4662A5E515D0}">
      <dgm:prSet/>
      <dgm:spPr/>
      <dgm:t>
        <a:bodyPr/>
        <a:lstStyle/>
        <a:p>
          <a:endParaRPr lang="en-US">
            <a:latin typeface="+mj-lt"/>
          </a:endParaRPr>
        </a:p>
      </dgm:t>
    </dgm:pt>
    <dgm:pt modelId="{C788117F-DEEE-463B-B858-4A79E5197AFA}">
      <dgm:prSet custT="1"/>
      <dgm:spPr/>
      <dgm:t>
        <a:bodyPr/>
        <a:lstStyle/>
        <a:p>
          <a:pPr>
            <a:buFont typeface="Arial" panose="020B0604020202020204" pitchFamily="34" charset="0"/>
            <a:buChar char="•"/>
          </a:pPr>
          <a:r>
            <a:rPr lang="en-US" sz="1400" b="0" i="0" u="none" dirty="0">
              <a:latin typeface="+mj-lt"/>
            </a:rPr>
            <a:t>Simple vs Base Join Containment</a:t>
          </a:r>
          <a:br>
            <a:rPr lang="en-US" sz="1400" b="0" i="0" u="none" dirty="0">
              <a:latin typeface="+mj-lt"/>
            </a:rPr>
          </a:br>
          <a:r>
            <a:rPr lang="en-US" sz="1400" b="0" i="0" u="none" dirty="0">
              <a:latin typeface="Consolas" panose="020B0609020204030204" pitchFamily="49" charset="0"/>
            </a:rPr>
            <a:t>ASSUME_JOIN_PREDICATE_DEPENDS_ON_FILTERS</a:t>
          </a:r>
        </a:p>
      </dgm:t>
    </dgm:pt>
    <dgm:pt modelId="{005EB7C5-7D9E-42A1-B005-F4E17D1CA303}" type="parTrans" cxnId="{2C395393-6652-4EE6-A82B-0770D532EE3B}">
      <dgm:prSet/>
      <dgm:spPr/>
      <dgm:t>
        <a:bodyPr/>
        <a:lstStyle/>
        <a:p>
          <a:endParaRPr lang="en-US">
            <a:latin typeface="+mj-lt"/>
          </a:endParaRPr>
        </a:p>
      </dgm:t>
    </dgm:pt>
    <dgm:pt modelId="{296F1BAE-DFB3-4A0F-97F1-AA0A0F1BEE3A}" type="sibTrans" cxnId="{2C395393-6652-4EE6-A82B-0770D532EE3B}">
      <dgm:prSet/>
      <dgm:spPr/>
      <dgm:t>
        <a:bodyPr/>
        <a:lstStyle/>
        <a:p>
          <a:endParaRPr lang="en-US">
            <a:latin typeface="+mj-lt"/>
          </a:endParaRPr>
        </a:p>
      </dgm:t>
    </dgm:pt>
    <dgm:pt modelId="{BA478226-C82C-4CBC-B5B1-E1F084265691}">
      <dgm:prSet custT="1"/>
      <dgm:spPr/>
      <dgm:t>
        <a:bodyPr/>
        <a:lstStyle/>
        <a:p>
          <a:r>
            <a:rPr lang="en-US" sz="1400" dirty="0">
              <a:latin typeface="+mj-lt"/>
            </a:rPr>
            <a:t>TVF fixed estimation of 100 rows vs 1 row ‘QUERYTRACEON 9488’</a:t>
          </a:r>
        </a:p>
      </dgm:t>
    </dgm:pt>
    <dgm:pt modelId="{8551D0F3-75A6-4CC9-BBA4-275B3B510CFC}" type="parTrans" cxnId="{9A0373BE-A9FB-4122-B542-56DF236BF09E}">
      <dgm:prSet/>
      <dgm:spPr/>
      <dgm:t>
        <a:bodyPr/>
        <a:lstStyle/>
        <a:p>
          <a:endParaRPr lang="en-US">
            <a:latin typeface="+mj-lt"/>
          </a:endParaRPr>
        </a:p>
      </dgm:t>
    </dgm:pt>
    <dgm:pt modelId="{D248AADC-4956-4925-BD77-D20185AD5E5D}" type="sibTrans" cxnId="{9A0373BE-A9FB-4122-B542-56DF236BF09E}">
      <dgm:prSet/>
      <dgm:spPr/>
      <dgm:t>
        <a:bodyPr/>
        <a:lstStyle/>
        <a:p>
          <a:endParaRPr lang="en-US">
            <a:latin typeface="+mj-lt"/>
          </a:endParaRPr>
        </a:p>
      </dgm:t>
    </dgm:pt>
    <dgm:pt modelId="{1471A851-985F-41D3-A6A1-8AEE05602EF4}" type="pres">
      <dgm:prSet presAssocID="{A57BD10C-6CA3-4194-A699-D3C51DF7A981}" presName="Name0" presStyleCnt="0">
        <dgm:presLayoutVars>
          <dgm:dir/>
          <dgm:animOne val="branch"/>
          <dgm:animLvl val="lvl"/>
        </dgm:presLayoutVars>
      </dgm:prSet>
      <dgm:spPr/>
    </dgm:pt>
    <dgm:pt modelId="{5D6DFD5C-6543-40CF-ABC9-5D499BB05148}" type="pres">
      <dgm:prSet presAssocID="{DBC64B75-4A12-48C4-BCAD-2E6D2FB5A785}" presName="chaos" presStyleCnt="0"/>
      <dgm:spPr/>
    </dgm:pt>
    <dgm:pt modelId="{67F870D3-9415-4B68-AF26-127C978E629B}" type="pres">
      <dgm:prSet presAssocID="{DBC64B75-4A12-48C4-BCAD-2E6D2FB5A785}" presName="parTx1" presStyleLbl="revTx" presStyleIdx="0" presStyleCnt="3"/>
      <dgm:spPr/>
    </dgm:pt>
    <dgm:pt modelId="{AB63EB6C-C217-4C0B-A201-7E837B6051D1}" type="pres">
      <dgm:prSet presAssocID="{DBC64B75-4A12-48C4-BCAD-2E6D2FB5A785}" presName="c1" presStyleLbl="node1" presStyleIdx="0" presStyleCnt="19"/>
      <dgm:spPr/>
    </dgm:pt>
    <dgm:pt modelId="{BCD1FDFC-29E7-4C7D-8118-61ACB6B776BA}" type="pres">
      <dgm:prSet presAssocID="{DBC64B75-4A12-48C4-BCAD-2E6D2FB5A785}" presName="c2" presStyleLbl="node1" presStyleIdx="1" presStyleCnt="19"/>
      <dgm:spPr/>
    </dgm:pt>
    <dgm:pt modelId="{E64EB443-A99F-445D-8B02-5F64FDA6398C}" type="pres">
      <dgm:prSet presAssocID="{DBC64B75-4A12-48C4-BCAD-2E6D2FB5A785}" presName="c3" presStyleLbl="node1" presStyleIdx="2" presStyleCnt="19"/>
      <dgm:spPr/>
    </dgm:pt>
    <dgm:pt modelId="{FAB3C5A8-ACC5-4A7A-B386-AB854ACD43EE}" type="pres">
      <dgm:prSet presAssocID="{DBC64B75-4A12-48C4-BCAD-2E6D2FB5A785}" presName="c4" presStyleLbl="node1" presStyleIdx="3" presStyleCnt="19"/>
      <dgm:spPr/>
    </dgm:pt>
    <dgm:pt modelId="{5EA725A9-B753-46C1-99EA-8D790709A611}" type="pres">
      <dgm:prSet presAssocID="{DBC64B75-4A12-48C4-BCAD-2E6D2FB5A785}" presName="c5" presStyleLbl="node1" presStyleIdx="4" presStyleCnt="19"/>
      <dgm:spPr/>
    </dgm:pt>
    <dgm:pt modelId="{6EE722A5-12FB-4993-92AF-F4B440A4072B}" type="pres">
      <dgm:prSet presAssocID="{DBC64B75-4A12-48C4-BCAD-2E6D2FB5A785}" presName="c6" presStyleLbl="node1" presStyleIdx="5" presStyleCnt="19"/>
      <dgm:spPr/>
    </dgm:pt>
    <dgm:pt modelId="{60151DF4-641F-4DF1-A99A-F6E9979EAEE7}" type="pres">
      <dgm:prSet presAssocID="{DBC64B75-4A12-48C4-BCAD-2E6D2FB5A785}" presName="c7" presStyleLbl="node1" presStyleIdx="6" presStyleCnt="19"/>
      <dgm:spPr/>
    </dgm:pt>
    <dgm:pt modelId="{DB9A0FCD-5DC5-4EB5-927B-0307A76C0EA5}" type="pres">
      <dgm:prSet presAssocID="{DBC64B75-4A12-48C4-BCAD-2E6D2FB5A785}" presName="c8" presStyleLbl="node1" presStyleIdx="7" presStyleCnt="19"/>
      <dgm:spPr/>
    </dgm:pt>
    <dgm:pt modelId="{C937E303-A056-470C-8BA3-CB05F9E8DAF7}" type="pres">
      <dgm:prSet presAssocID="{DBC64B75-4A12-48C4-BCAD-2E6D2FB5A785}" presName="c9" presStyleLbl="node1" presStyleIdx="8" presStyleCnt="19"/>
      <dgm:spPr/>
    </dgm:pt>
    <dgm:pt modelId="{BFDDF9BE-7AAC-4DF0-AC27-8596EF967DC0}" type="pres">
      <dgm:prSet presAssocID="{DBC64B75-4A12-48C4-BCAD-2E6D2FB5A785}" presName="c10" presStyleLbl="node1" presStyleIdx="9" presStyleCnt="19"/>
      <dgm:spPr/>
    </dgm:pt>
    <dgm:pt modelId="{7AD78823-3F62-458B-BBD8-642391CF6EB6}" type="pres">
      <dgm:prSet presAssocID="{DBC64B75-4A12-48C4-BCAD-2E6D2FB5A785}" presName="c11" presStyleLbl="node1" presStyleIdx="10" presStyleCnt="19"/>
      <dgm:spPr/>
    </dgm:pt>
    <dgm:pt modelId="{3FB6B519-E20A-407A-926E-A3F175CD4622}" type="pres">
      <dgm:prSet presAssocID="{DBC64B75-4A12-48C4-BCAD-2E6D2FB5A785}" presName="c12" presStyleLbl="node1" presStyleIdx="11" presStyleCnt="19"/>
      <dgm:spPr/>
    </dgm:pt>
    <dgm:pt modelId="{86A269C0-0D02-460D-9501-C007C80FA868}" type="pres">
      <dgm:prSet presAssocID="{DBC64B75-4A12-48C4-BCAD-2E6D2FB5A785}" presName="c13" presStyleLbl="node1" presStyleIdx="12" presStyleCnt="19"/>
      <dgm:spPr/>
    </dgm:pt>
    <dgm:pt modelId="{F9903A1E-118F-4929-82E0-1A512EB8EE42}" type="pres">
      <dgm:prSet presAssocID="{DBC64B75-4A12-48C4-BCAD-2E6D2FB5A785}" presName="c14" presStyleLbl="node1" presStyleIdx="13" presStyleCnt="19"/>
      <dgm:spPr/>
    </dgm:pt>
    <dgm:pt modelId="{B89C2895-C21D-4533-A6EF-BC9DCC12AB28}" type="pres">
      <dgm:prSet presAssocID="{DBC64B75-4A12-48C4-BCAD-2E6D2FB5A785}" presName="c15" presStyleLbl="node1" presStyleIdx="14" presStyleCnt="19"/>
      <dgm:spPr/>
    </dgm:pt>
    <dgm:pt modelId="{8ADD1ECA-D4D8-4167-BE7B-9921ED77E8DE}" type="pres">
      <dgm:prSet presAssocID="{DBC64B75-4A12-48C4-BCAD-2E6D2FB5A785}" presName="c16" presStyleLbl="node1" presStyleIdx="15" presStyleCnt="19"/>
      <dgm:spPr/>
    </dgm:pt>
    <dgm:pt modelId="{589D0615-B2A9-412D-A6E5-0E74EF8CB940}" type="pres">
      <dgm:prSet presAssocID="{DBC64B75-4A12-48C4-BCAD-2E6D2FB5A785}" presName="c17" presStyleLbl="node1" presStyleIdx="16" presStyleCnt="19"/>
      <dgm:spPr/>
    </dgm:pt>
    <dgm:pt modelId="{50C640B1-2349-48C8-9635-C883549C1A24}" type="pres">
      <dgm:prSet presAssocID="{DBC64B75-4A12-48C4-BCAD-2E6D2FB5A785}" presName="c18" presStyleLbl="node1" presStyleIdx="17" presStyleCnt="19"/>
      <dgm:spPr/>
    </dgm:pt>
    <dgm:pt modelId="{0E7BB145-1B87-4FDA-8B91-B59109E0E76F}" type="pres">
      <dgm:prSet presAssocID="{9E3DCBED-B77A-4176-80FE-752762571BF7}" presName="chevronComposite1" presStyleCnt="0"/>
      <dgm:spPr/>
    </dgm:pt>
    <dgm:pt modelId="{C074E8A3-D5A3-417B-A70A-267C824FCFB5}" type="pres">
      <dgm:prSet presAssocID="{9E3DCBED-B77A-4176-80FE-752762571BF7}" presName="chevron1" presStyleLbl="sibTrans2D1" presStyleIdx="0" presStyleCnt="2"/>
      <dgm:spPr/>
    </dgm:pt>
    <dgm:pt modelId="{772C2895-249D-49C5-BD88-7DEB1CA257A0}" type="pres">
      <dgm:prSet presAssocID="{9E3DCBED-B77A-4176-80FE-752762571BF7}" presName="spChevron1" presStyleCnt="0"/>
      <dgm:spPr/>
    </dgm:pt>
    <dgm:pt modelId="{A8B261DE-C708-409D-8C59-0052CDD7FA18}" type="pres">
      <dgm:prSet presAssocID="{9D2ECE4A-6A44-4206-8F0C-1A32ADF87C39}" presName="middle" presStyleCnt="0"/>
      <dgm:spPr/>
    </dgm:pt>
    <dgm:pt modelId="{D9D968C9-BE24-48A6-A000-72AFD1A0C88A}" type="pres">
      <dgm:prSet presAssocID="{9D2ECE4A-6A44-4206-8F0C-1A32ADF87C39}" presName="parTxMid" presStyleLbl="revTx" presStyleIdx="1" presStyleCnt="3"/>
      <dgm:spPr/>
    </dgm:pt>
    <dgm:pt modelId="{B10EC8F5-BABD-41E6-B346-69FBBD5CB69F}" type="pres">
      <dgm:prSet presAssocID="{9D2ECE4A-6A44-4206-8F0C-1A32ADF87C39}" presName="desTxMid" presStyleLbl="revTx" presStyleIdx="2" presStyleCnt="3" custScaleX="296033" custScaleY="131394" custLinFactNeighborX="-8190" custLinFactNeighborY="-32055">
        <dgm:presLayoutVars>
          <dgm:bulletEnabled val="1"/>
        </dgm:presLayoutVars>
      </dgm:prSet>
      <dgm:spPr/>
    </dgm:pt>
    <dgm:pt modelId="{8279CB3A-4081-4C97-BD8C-4CBB7FB63CD7}" type="pres">
      <dgm:prSet presAssocID="{9D2ECE4A-6A44-4206-8F0C-1A32ADF87C39}" presName="spMid" presStyleCnt="0"/>
      <dgm:spPr/>
    </dgm:pt>
    <dgm:pt modelId="{7DC3EE40-AF0D-4682-BB8A-DF6CDA6F1AB6}" type="pres">
      <dgm:prSet presAssocID="{579BCF45-C730-4202-9DC4-EC76CE2FFCAF}" presName="chevronComposite1" presStyleCnt="0"/>
      <dgm:spPr/>
    </dgm:pt>
    <dgm:pt modelId="{93977A7B-2142-4B2D-9F13-F21AF686AFC5}" type="pres">
      <dgm:prSet presAssocID="{579BCF45-C730-4202-9DC4-EC76CE2FFCAF}" presName="chevron1" presStyleLbl="sibTrans2D1" presStyleIdx="1" presStyleCnt="2"/>
      <dgm:spPr/>
    </dgm:pt>
    <dgm:pt modelId="{C3183D3F-30D3-4FC4-8BFF-D4035633C650}" type="pres">
      <dgm:prSet presAssocID="{579BCF45-C730-4202-9DC4-EC76CE2FFCAF}" presName="spChevron1" presStyleCnt="0"/>
      <dgm:spPr/>
    </dgm:pt>
    <dgm:pt modelId="{4B738DAB-C847-4DED-91EF-D8FABB722479}" type="pres">
      <dgm:prSet presAssocID="{DD0F272B-D3C0-46DD-A791-7373242386F7}" presName="last" presStyleCnt="0"/>
      <dgm:spPr/>
    </dgm:pt>
    <dgm:pt modelId="{A0E1E910-FAC6-48BC-986F-F28A82D63CD6}" type="pres">
      <dgm:prSet presAssocID="{DD0F272B-D3C0-46DD-A791-7373242386F7}" presName="circleTx" presStyleLbl="node1" presStyleIdx="18" presStyleCnt="19"/>
      <dgm:spPr/>
    </dgm:pt>
    <dgm:pt modelId="{5830F34E-F228-4692-B0AD-FC78FAD921FF}" type="pres">
      <dgm:prSet presAssocID="{DD0F272B-D3C0-46DD-A791-7373242386F7}" presName="spN" presStyleCnt="0"/>
      <dgm:spPr/>
    </dgm:pt>
  </dgm:ptLst>
  <dgm:cxnLst>
    <dgm:cxn modelId="{01123113-7C30-4B82-A003-B956F7CACB54}" type="presOf" srcId="{A57BD10C-6CA3-4194-A699-D3C51DF7A981}" destId="{1471A851-985F-41D3-A6A1-8AEE05602EF4}" srcOrd="0" destOrd="0" presId="urn:microsoft.com/office/officeart/2009/3/layout/RandomtoResultProcess"/>
    <dgm:cxn modelId="{E673781A-41B1-4A83-8B0C-FC74DBB8A002}" type="presOf" srcId="{DD0F272B-D3C0-46DD-A791-7373242386F7}" destId="{A0E1E910-FAC6-48BC-986F-F28A82D63CD6}" srcOrd="0" destOrd="0" presId="urn:microsoft.com/office/officeart/2009/3/layout/RandomtoResultProcess"/>
    <dgm:cxn modelId="{ED6A6824-7A3E-4088-8F6E-97443936F473}" srcId="{A57BD10C-6CA3-4194-A699-D3C51DF7A981}" destId="{9D2ECE4A-6A44-4206-8F0C-1A32ADF87C39}" srcOrd="1" destOrd="0" parTransId="{E716AD34-10EF-4990-9338-2EF94402E0E4}" sibTransId="{579BCF45-C730-4202-9DC4-EC76CE2FFCAF}"/>
    <dgm:cxn modelId="{2C7EAB25-E13E-431E-876C-8BF84CFA012F}" srcId="{A57BD10C-6CA3-4194-A699-D3C51DF7A981}" destId="{DD0F272B-D3C0-46DD-A791-7373242386F7}" srcOrd="2" destOrd="0" parTransId="{35BA0237-9BD9-4717-B061-C920F4775651}" sibTransId="{6806F19F-3076-47E3-885A-879657C7232C}"/>
    <dgm:cxn modelId="{49151A30-06D8-4062-965D-D5A40EAE973E}" type="presOf" srcId="{9D2ECE4A-6A44-4206-8F0C-1A32ADF87C39}" destId="{D9D968C9-BE24-48A6-A000-72AFD1A0C88A}" srcOrd="0" destOrd="0" presId="urn:microsoft.com/office/officeart/2009/3/layout/RandomtoResultProcess"/>
    <dgm:cxn modelId="{BE58443F-4663-4540-B018-4662A5E515D0}" srcId="{9D2ECE4A-6A44-4206-8F0C-1A32ADF87C39}" destId="{43C255C2-AC45-45AF-8CE5-60F6791DBF06}" srcOrd="3" destOrd="0" parTransId="{F99CCD22-7FF2-4130-A8C2-AF890AE181AF}" sibTransId="{F4503C3C-C45A-44C7-BEB9-69EFC5CAECAD}"/>
    <dgm:cxn modelId="{2FDEB15B-6946-4B43-900C-2AE56C33094F}" type="presOf" srcId="{7EC5BC73-BE21-449B-B011-5C233E3CE902}" destId="{B10EC8F5-BABD-41E6-B346-69FBBD5CB69F}" srcOrd="0" destOrd="0" presId="urn:microsoft.com/office/officeart/2009/3/layout/RandomtoResultProcess"/>
    <dgm:cxn modelId="{B1208B68-05E5-41D0-894B-E42F0F525F42}" type="presOf" srcId="{BA478226-C82C-4CBC-B5B1-E1F084265691}" destId="{B10EC8F5-BABD-41E6-B346-69FBBD5CB69F}" srcOrd="0" destOrd="2" presId="urn:microsoft.com/office/officeart/2009/3/layout/RandomtoResultProcess"/>
    <dgm:cxn modelId="{39A2046B-927D-46F7-9AC4-57099174CAC1}" type="presOf" srcId="{43C255C2-AC45-45AF-8CE5-60F6791DBF06}" destId="{B10EC8F5-BABD-41E6-B346-69FBBD5CB69F}" srcOrd="0" destOrd="3" presId="urn:microsoft.com/office/officeart/2009/3/layout/RandomtoResultProcess"/>
    <dgm:cxn modelId="{2C395393-6652-4EE6-A82B-0770D532EE3B}" srcId="{9D2ECE4A-6A44-4206-8F0C-1A32ADF87C39}" destId="{C788117F-DEEE-463B-B858-4A79E5197AFA}" srcOrd="1" destOrd="0" parTransId="{005EB7C5-7D9E-42A1-B005-F4E17D1CA303}" sibTransId="{296F1BAE-DFB3-4A0F-97F1-AA0A0F1BEE3A}"/>
    <dgm:cxn modelId="{364D65B4-26AB-4C87-BFF6-914DFA68A762}" srcId="{A57BD10C-6CA3-4194-A699-D3C51DF7A981}" destId="{DBC64B75-4A12-48C4-BCAD-2E6D2FB5A785}" srcOrd="0" destOrd="0" parTransId="{51FFCD70-53BE-48CE-8415-B7554B471BA8}" sibTransId="{9E3DCBED-B77A-4176-80FE-752762571BF7}"/>
    <dgm:cxn modelId="{9A0373BE-A9FB-4122-B542-56DF236BF09E}" srcId="{9D2ECE4A-6A44-4206-8F0C-1A32ADF87C39}" destId="{BA478226-C82C-4CBC-B5B1-E1F084265691}" srcOrd="2" destOrd="0" parTransId="{8551D0F3-75A6-4CC9-BBA4-275B3B510CFC}" sibTransId="{D248AADC-4956-4925-BD77-D20185AD5E5D}"/>
    <dgm:cxn modelId="{807FA8D5-2294-41E0-AF9C-A201D258704D}" type="presOf" srcId="{C788117F-DEEE-463B-B858-4A79E5197AFA}" destId="{B10EC8F5-BABD-41E6-B346-69FBBD5CB69F}" srcOrd="0" destOrd="1" presId="urn:microsoft.com/office/officeart/2009/3/layout/RandomtoResultProcess"/>
    <dgm:cxn modelId="{A9BE4CDB-081D-4672-834F-792328829748}" type="presOf" srcId="{DBC64B75-4A12-48C4-BCAD-2E6D2FB5A785}" destId="{67F870D3-9415-4B68-AF26-127C978E629B}" srcOrd="0" destOrd="0" presId="urn:microsoft.com/office/officeart/2009/3/layout/RandomtoResultProcess"/>
    <dgm:cxn modelId="{57CB6BE2-D770-458E-90B8-C94364C30929}" srcId="{9D2ECE4A-6A44-4206-8F0C-1A32ADF87C39}" destId="{7EC5BC73-BE21-449B-B011-5C233E3CE902}" srcOrd="0" destOrd="0" parTransId="{D412780E-3DF5-41E7-9717-7BD9324713D0}" sibTransId="{F78D5204-AA31-47E5-8CAB-B01688F65813}"/>
    <dgm:cxn modelId="{C57C2085-C0FA-4CE4-B99E-96E51690E00F}" type="presParOf" srcId="{1471A851-985F-41D3-A6A1-8AEE05602EF4}" destId="{5D6DFD5C-6543-40CF-ABC9-5D499BB05148}" srcOrd="0" destOrd="0" presId="urn:microsoft.com/office/officeart/2009/3/layout/RandomtoResultProcess"/>
    <dgm:cxn modelId="{28B5EA7F-4277-440A-8ABA-9CF08B5C9A7F}" type="presParOf" srcId="{5D6DFD5C-6543-40CF-ABC9-5D499BB05148}" destId="{67F870D3-9415-4B68-AF26-127C978E629B}" srcOrd="0" destOrd="0" presId="urn:microsoft.com/office/officeart/2009/3/layout/RandomtoResultProcess"/>
    <dgm:cxn modelId="{338A7200-A2A4-42B2-841E-90D8DFB4E2CA}" type="presParOf" srcId="{5D6DFD5C-6543-40CF-ABC9-5D499BB05148}" destId="{AB63EB6C-C217-4C0B-A201-7E837B6051D1}" srcOrd="1" destOrd="0" presId="urn:microsoft.com/office/officeart/2009/3/layout/RandomtoResultProcess"/>
    <dgm:cxn modelId="{96C84099-6ADC-4F79-A671-6DC5427B7F36}" type="presParOf" srcId="{5D6DFD5C-6543-40CF-ABC9-5D499BB05148}" destId="{BCD1FDFC-29E7-4C7D-8118-61ACB6B776BA}" srcOrd="2" destOrd="0" presId="urn:microsoft.com/office/officeart/2009/3/layout/RandomtoResultProcess"/>
    <dgm:cxn modelId="{EB99AED9-02FC-46BD-B2C3-0A766ACA4199}" type="presParOf" srcId="{5D6DFD5C-6543-40CF-ABC9-5D499BB05148}" destId="{E64EB443-A99F-445D-8B02-5F64FDA6398C}" srcOrd="3" destOrd="0" presId="urn:microsoft.com/office/officeart/2009/3/layout/RandomtoResultProcess"/>
    <dgm:cxn modelId="{2594C1F9-9407-4E0B-AE0F-3EDE83AC1A3F}" type="presParOf" srcId="{5D6DFD5C-6543-40CF-ABC9-5D499BB05148}" destId="{FAB3C5A8-ACC5-4A7A-B386-AB854ACD43EE}" srcOrd="4" destOrd="0" presId="urn:microsoft.com/office/officeart/2009/3/layout/RandomtoResultProcess"/>
    <dgm:cxn modelId="{9308B348-448B-4707-A62A-1929C62DE2CC}" type="presParOf" srcId="{5D6DFD5C-6543-40CF-ABC9-5D499BB05148}" destId="{5EA725A9-B753-46C1-99EA-8D790709A611}" srcOrd="5" destOrd="0" presId="urn:microsoft.com/office/officeart/2009/3/layout/RandomtoResultProcess"/>
    <dgm:cxn modelId="{3478A07F-0F75-4B1E-874C-0865B81F8346}" type="presParOf" srcId="{5D6DFD5C-6543-40CF-ABC9-5D499BB05148}" destId="{6EE722A5-12FB-4993-92AF-F4B440A4072B}" srcOrd="6" destOrd="0" presId="urn:microsoft.com/office/officeart/2009/3/layout/RandomtoResultProcess"/>
    <dgm:cxn modelId="{B4420C64-899E-477B-8140-3B56F8CD1E24}" type="presParOf" srcId="{5D6DFD5C-6543-40CF-ABC9-5D499BB05148}" destId="{60151DF4-641F-4DF1-A99A-F6E9979EAEE7}" srcOrd="7" destOrd="0" presId="urn:microsoft.com/office/officeart/2009/3/layout/RandomtoResultProcess"/>
    <dgm:cxn modelId="{29E2EB95-0D35-451B-BAB6-F6DCECBA81DB}" type="presParOf" srcId="{5D6DFD5C-6543-40CF-ABC9-5D499BB05148}" destId="{DB9A0FCD-5DC5-4EB5-927B-0307A76C0EA5}" srcOrd="8" destOrd="0" presId="urn:microsoft.com/office/officeart/2009/3/layout/RandomtoResultProcess"/>
    <dgm:cxn modelId="{AEC51FEA-3401-4ED2-9D61-F50D0E16A13B}" type="presParOf" srcId="{5D6DFD5C-6543-40CF-ABC9-5D499BB05148}" destId="{C937E303-A056-470C-8BA3-CB05F9E8DAF7}" srcOrd="9" destOrd="0" presId="urn:microsoft.com/office/officeart/2009/3/layout/RandomtoResultProcess"/>
    <dgm:cxn modelId="{3883BBBA-DD21-4C35-AC11-579163BF29FB}" type="presParOf" srcId="{5D6DFD5C-6543-40CF-ABC9-5D499BB05148}" destId="{BFDDF9BE-7AAC-4DF0-AC27-8596EF967DC0}" srcOrd="10" destOrd="0" presId="urn:microsoft.com/office/officeart/2009/3/layout/RandomtoResultProcess"/>
    <dgm:cxn modelId="{C46B6DF4-5AA9-4D92-A7D3-8BA6191F949F}" type="presParOf" srcId="{5D6DFD5C-6543-40CF-ABC9-5D499BB05148}" destId="{7AD78823-3F62-458B-BBD8-642391CF6EB6}" srcOrd="11" destOrd="0" presId="urn:microsoft.com/office/officeart/2009/3/layout/RandomtoResultProcess"/>
    <dgm:cxn modelId="{1729C298-49D3-4D41-B56F-D53DA96F2705}" type="presParOf" srcId="{5D6DFD5C-6543-40CF-ABC9-5D499BB05148}" destId="{3FB6B519-E20A-407A-926E-A3F175CD4622}" srcOrd="12" destOrd="0" presId="urn:microsoft.com/office/officeart/2009/3/layout/RandomtoResultProcess"/>
    <dgm:cxn modelId="{7849170B-CF63-473F-9DCA-27E59B1EF230}" type="presParOf" srcId="{5D6DFD5C-6543-40CF-ABC9-5D499BB05148}" destId="{86A269C0-0D02-460D-9501-C007C80FA868}" srcOrd="13" destOrd="0" presId="urn:microsoft.com/office/officeart/2009/3/layout/RandomtoResultProcess"/>
    <dgm:cxn modelId="{2F236C3D-3B38-40AA-83A5-C643721E0BEF}" type="presParOf" srcId="{5D6DFD5C-6543-40CF-ABC9-5D499BB05148}" destId="{F9903A1E-118F-4929-82E0-1A512EB8EE42}" srcOrd="14" destOrd="0" presId="urn:microsoft.com/office/officeart/2009/3/layout/RandomtoResultProcess"/>
    <dgm:cxn modelId="{0566A57B-D1AD-446D-8BC3-6C465786F5DE}" type="presParOf" srcId="{5D6DFD5C-6543-40CF-ABC9-5D499BB05148}" destId="{B89C2895-C21D-4533-A6EF-BC9DCC12AB28}" srcOrd="15" destOrd="0" presId="urn:microsoft.com/office/officeart/2009/3/layout/RandomtoResultProcess"/>
    <dgm:cxn modelId="{00EF1924-5B0B-46CB-97BD-FE401662D0A1}" type="presParOf" srcId="{5D6DFD5C-6543-40CF-ABC9-5D499BB05148}" destId="{8ADD1ECA-D4D8-4167-BE7B-9921ED77E8DE}" srcOrd="16" destOrd="0" presId="urn:microsoft.com/office/officeart/2009/3/layout/RandomtoResultProcess"/>
    <dgm:cxn modelId="{3A33E098-CAFC-4899-840F-3C90EF068E77}" type="presParOf" srcId="{5D6DFD5C-6543-40CF-ABC9-5D499BB05148}" destId="{589D0615-B2A9-412D-A6E5-0E74EF8CB940}" srcOrd="17" destOrd="0" presId="urn:microsoft.com/office/officeart/2009/3/layout/RandomtoResultProcess"/>
    <dgm:cxn modelId="{71B3E46B-2D2C-4926-B84C-BB6178E57380}" type="presParOf" srcId="{5D6DFD5C-6543-40CF-ABC9-5D499BB05148}" destId="{50C640B1-2349-48C8-9635-C883549C1A24}" srcOrd="18" destOrd="0" presId="urn:microsoft.com/office/officeart/2009/3/layout/RandomtoResultProcess"/>
    <dgm:cxn modelId="{65D73262-3F34-4947-8750-E21E8CD3EA78}" type="presParOf" srcId="{1471A851-985F-41D3-A6A1-8AEE05602EF4}" destId="{0E7BB145-1B87-4FDA-8B91-B59109E0E76F}" srcOrd="1" destOrd="0" presId="urn:microsoft.com/office/officeart/2009/3/layout/RandomtoResultProcess"/>
    <dgm:cxn modelId="{00B88BE0-29FC-44B3-B1C5-402ED374ED16}" type="presParOf" srcId="{0E7BB145-1B87-4FDA-8B91-B59109E0E76F}" destId="{C074E8A3-D5A3-417B-A70A-267C824FCFB5}" srcOrd="0" destOrd="0" presId="urn:microsoft.com/office/officeart/2009/3/layout/RandomtoResultProcess"/>
    <dgm:cxn modelId="{C7DCD270-4598-40DB-B945-5336E2EF3EC5}" type="presParOf" srcId="{0E7BB145-1B87-4FDA-8B91-B59109E0E76F}" destId="{772C2895-249D-49C5-BD88-7DEB1CA257A0}" srcOrd="1" destOrd="0" presId="urn:microsoft.com/office/officeart/2009/3/layout/RandomtoResultProcess"/>
    <dgm:cxn modelId="{91A83A84-DB4E-4259-84D8-F458004FDD76}" type="presParOf" srcId="{1471A851-985F-41D3-A6A1-8AEE05602EF4}" destId="{A8B261DE-C708-409D-8C59-0052CDD7FA18}" srcOrd="2" destOrd="0" presId="urn:microsoft.com/office/officeart/2009/3/layout/RandomtoResultProcess"/>
    <dgm:cxn modelId="{7F38A55B-CE6F-45F0-B13A-4885CA33B8E6}" type="presParOf" srcId="{A8B261DE-C708-409D-8C59-0052CDD7FA18}" destId="{D9D968C9-BE24-48A6-A000-72AFD1A0C88A}" srcOrd="0" destOrd="0" presId="urn:microsoft.com/office/officeart/2009/3/layout/RandomtoResultProcess"/>
    <dgm:cxn modelId="{01A20E42-00C6-49F4-9D94-FF53BEEB5D03}" type="presParOf" srcId="{A8B261DE-C708-409D-8C59-0052CDD7FA18}" destId="{B10EC8F5-BABD-41E6-B346-69FBBD5CB69F}" srcOrd="1" destOrd="0" presId="urn:microsoft.com/office/officeart/2009/3/layout/RandomtoResultProcess"/>
    <dgm:cxn modelId="{227EE3BD-70FF-40BE-B1B1-23A4462CD18A}" type="presParOf" srcId="{A8B261DE-C708-409D-8C59-0052CDD7FA18}" destId="{8279CB3A-4081-4C97-BD8C-4CBB7FB63CD7}" srcOrd="2" destOrd="0" presId="urn:microsoft.com/office/officeart/2009/3/layout/RandomtoResultProcess"/>
    <dgm:cxn modelId="{99D51ECD-3C5C-4CB3-84A7-C90FA2002F0C}" type="presParOf" srcId="{1471A851-985F-41D3-A6A1-8AEE05602EF4}" destId="{7DC3EE40-AF0D-4682-BB8A-DF6CDA6F1AB6}" srcOrd="3" destOrd="0" presId="urn:microsoft.com/office/officeart/2009/3/layout/RandomtoResultProcess"/>
    <dgm:cxn modelId="{A149D834-3C71-43A3-AEF7-339E166EA537}" type="presParOf" srcId="{7DC3EE40-AF0D-4682-BB8A-DF6CDA6F1AB6}" destId="{93977A7B-2142-4B2D-9F13-F21AF686AFC5}" srcOrd="0" destOrd="0" presId="urn:microsoft.com/office/officeart/2009/3/layout/RandomtoResultProcess"/>
    <dgm:cxn modelId="{FF30AF80-1B43-4BE7-AA5A-C190236A513F}" type="presParOf" srcId="{7DC3EE40-AF0D-4682-BB8A-DF6CDA6F1AB6}" destId="{C3183D3F-30D3-4FC4-8BFF-D4035633C650}" srcOrd="1" destOrd="0" presId="urn:microsoft.com/office/officeart/2009/3/layout/RandomtoResultProcess"/>
    <dgm:cxn modelId="{CECD409C-8DFF-4D03-A36C-0795F435B295}" type="presParOf" srcId="{1471A851-985F-41D3-A6A1-8AEE05602EF4}" destId="{4B738DAB-C847-4DED-91EF-D8FABB722479}" srcOrd="4" destOrd="0" presId="urn:microsoft.com/office/officeart/2009/3/layout/RandomtoResultProcess"/>
    <dgm:cxn modelId="{B366106B-0B0B-4557-AAC6-3E35767DA3F3}" type="presParOf" srcId="{4B738DAB-C847-4DED-91EF-D8FABB722479}" destId="{A0E1E910-FAC6-48BC-986F-F28A82D63CD6}" srcOrd="0" destOrd="0" presId="urn:microsoft.com/office/officeart/2009/3/layout/RandomtoResultProcess"/>
    <dgm:cxn modelId="{7CB85362-286B-433F-BFEE-1C2FFCB9189E}" type="presParOf" srcId="{4B738DAB-C847-4DED-91EF-D8FABB722479}" destId="{5830F34E-F228-4692-B0AD-FC78FAD921FF}" srcOrd="1"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F5D0B7-8F2F-4812-B62F-8E721EDE077D}" type="doc">
      <dgm:prSet loTypeId="urn:microsoft.com/office/officeart/2005/8/layout/lProcess2" loCatId="list" qsTypeId="urn:microsoft.com/office/officeart/2005/8/quickstyle/simple1" qsCatId="simple" csTypeId="urn:microsoft.com/office/officeart/2005/8/colors/colorful4" csCatId="colorful" phldr="1"/>
      <dgm:spPr/>
      <dgm:t>
        <a:bodyPr/>
        <a:lstStyle/>
        <a:p>
          <a:endParaRPr lang="en-US"/>
        </a:p>
      </dgm:t>
    </dgm:pt>
    <dgm:pt modelId="{FFAAC242-6325-459A-BE85-B8B67DF203BE}">
      <dgm:prSet/>
      <dgm:spPr/>
      <dgm:t>
        <a:bodyPr/>
        <a:lstStyle/>
        <a:p>
          <a:r>
            <a:rPr lang="en-US"/>
            <a:t>QTA</a:t>
          </a:r>
        </a:p>
      </dgm:t>
    </dgm:pt>
    <dgm:pt modelId="{FE68AF1E-C27B-4E99-B594-CCCD2AC49268}" type="parTrans" cxnId="{E4272D86-2B32-4104-9755-8FA63616D770}">
      <dgm:prSet/>
      <dgm:spPr/>
      <dgm:t>
        <a:bodyPr/>
        <a:lstStyle/>
        <a:p>
          <a:endParaRPr lang="en-US"/>
        </a:p>
      </dgm:t>
    </dgm:pt>
    <dgm:pt modelId="{06453913-A869-4D67-8742-A5494C6EF0DC}" type="sibTrans" cxnId="{E4272D86-2B32-4104-9755-8FA63616D770}">
      <dgm:prSet/>
      <dgm:spPr/>
      <dgm:t>
        <a:bodyPr/>
        <a:lstStyle/>
        <a:p>
          <a:endParaRPr lang="en-US"/>
        </a:p>
      </dgm:t>
    </dgm:pt>
    <dgm:pt modelId="{CC85299A-3410-4F53-94EC-418EA5A0C9D8}">
      <dgm:prSet/>
      <dgm:spPr/>
      <dgm:t>
        <a:bodyPr/>
        <a:lstStyle/>
        <a:p>
          <a:r>
            <a:rPr lang="en-US">
              <a:solidFill>
                <a:schemeClr val="bg2"/>
              </a:solidFill>
            </a:rPr>
            <a:t>Upgrade Database Compatibility Model to desired state</a:t>
          </a:r>
        </a:p>
      </dgm:t>
    </dgm:pt>
    <dgm:pt modelId="{E3BB028B-5A42-4E68-BA13-53245BC94A20}" type="parTrans" cxnId="{B691A071-2A4E-413D-A1F8-1E8A66F7D293}">
      <dgm:prSet/>
      <dgm:spPr/>
      <dgm:t>
        <a:bodyPr/>
        <a:lstStyle/>
        <a:p>
          <a:endParaRPr lang="en-US"/>
        </a:p>
      </dgm:t>
    </dgm:pt>
    <dgm:pt modelId="{18B39747-BBAA-428A-ABD3-C101506E4303}" type="sibTrans" cxnId="{B691A071-2A4E-413D-A1F8-1E8A66F7D293}">
      <dgm:prSet/>
      <dgm:spPr/>
      <dgm:t>
        <a:bodyPr/>
        <a:lstStyle/>
        <a:p>
          <a:endParaRPr lang="en-US"/>
        </a:p>
      </dgm:t>
    </dgm:pt>
    <dgm:pt modelId="{4EE2CAB4-8103-407A-93F5-49BC7B9D54E2}">
      <dgm:prSet/>
      <dgm:spPr/>
      <dgm:t>
        <a:bodyPr/>
        <a:lstStyle/>
        <a:p>
          <a:pPr algn="ctr"/>
          <a:r>
            <a:rPr lang="en-US" dirty="0">
              <a:solidFill>
                <a:schemeClr val="bg2"/>
              </a:solidFill>
            </a:rPr>
            <a:t>Provides tangible recommendations for tuning queries without reverting DB </a:t>
          </a:r>
          <a:r>
            <a:rPr lang="en-US" dirty="0" err="1">
              <a:solidFill>
                <a:schemeClr val="bg2"/>
              </a:solidFill>
            </a:rPr>
            <a:t>compat</a:t>
          </a:r>
          <a:endParaRPr lang="en-US" dirty="0">
            <a:solidFill>
              <a:schemeClr val="bg2"/>
            </a:solidFill>
          </a:endParaRPr>
        </a:p>
      </dgm:t>
    </dgm:pt>
    <dgm:pt modelId="{D04B9059-0978-429F-AB35-AB6A12899BC3}" type="parTrans" cxnId="{001D914F-346C-423E-BA80-49E95792A293}">
      <dgm:prSet/>
      <dgm:spPr/>
      <dgm:t>
        <a:bodyPr/>
        <a:lstStyle/>
        <a:p>
          <a:endParaRPr lang="en-US"/>
        </a:p>
      </dgm:t>
    </dgm:pt>
    <dgm:pt modelId="{442EE1D5-F7E2-4C18-9764-C7EA5E9CFCDE}" type="sibTrans" cxnId="{001D914F-346C-423E-BA80-49E95792A293}">
      <dgm:prSet/>
      <dgm:spPr/>
      <dgm:t>
        <a:bodyPr/>
        <a:lstStyle/>
        <a:p>
          <a:endParaRPr lang="en-US"/>
        </a:p>
      </dgm:t>
    </dgm:pt>
    <dgm:pt modelId="{258B93D5-5665-4EE8-B2FE-E30C9E3E004D}">
      <dgm:prSet phldrT="[Text]"/>
      <dgm:spPr/>
      <dgm:t>
        <a:bodyPr/>
        <a:lstStyle/>
        <a:p>
          <a:r>
            <a:rPr lang="en-US"/>
            <a:t>DMA</a:t>
          </a:r>
        </a:p>
      </dgm:t>
    </dgm:pt>
    <dgm:pt modelId="{10D35385-B719-4402-B2D4-63ECDC5676C1}" type="parTrans" cxnId="{75C20550-66B5-4667-9653-6166C71AA529}">
      <dgm:prSet/>
      <dgm:spPr/>
      <dgm:t>
        <a:bodyPr/>
        <a:lstStyle/>
        <a:p>
          <a:endParaRPr lang="en-US"/>
        </a:p>
      </dgm:t>
    </dgm:pt>
    <dgm:pt modelId="{9D77D79A-3420-48C9-AA32-0E107A7A8FDE}" type="sibTrans" cxnId="{75C20550-66B5-4667-9653-6166C71AA529}">
      <dgm:prSet/>
      <dgm:spPr/>
      <dgm:t>
        <a:bodyPr/>
        <a:lstStyle/>
        <a:p>
          <a:endParaRPr lang="en-US"/>
        </a:p>
      </dgm:t>
    </dgm:pt>
    <dgm:pt modelId="{EAB5D9EE-9174-40A9-828C-14ACF41B0663}">
      <dgm:prSet phldrT="[Text]"/>
      <dgm:spPr/>
      <dgm:t>
        <a:bodyPr/>
        <a:lstStyle/>
        <a:p>
          <a:r>
            <a:rPr lang="en-US">
              <a:solidFill>
                <a:schemeClr val="bg2"/>
              </a:solidFill>
            </a:rPr>
            <a:t>A/B Testing</a:t>
          </a:r>
        </a:p>
      </dgm:t>
    </dgm:pt>
    <dgm:pt modelId="{01B6BDF5-BE4A-4C03-A057-FCCD1C6518CC}" type="parTrans" cxnId="{8DC4489F-8A35-4615-856B-274796BAC14D}">
      <dgm:prSet/>
      <dgm:spPr/>
      <dgm:t>
        <a:bodyPr/>
        <a:lstStyle/>
        <a:p>
          <a:endParaRPr lang="en-US"/>
        </a:p>
      </dgm:t>
    </dgm:pt>
    <dgm:pt modelId="{0A13D7DC-5B8A-485C-9E37-4597A9DB505C}" type="sibTrans" cxnId="{8DC4489F-8A35-4615-856B-274796BAC14D}">
      <dgm:prSet/>
      <dgm:spPr/>
      <dgm:t>
        <a:bodyPr/>
        <a:lstStyle/>
        <a:p>
          <a:endParaRPr lang="en-US"/>
        </a:p>
      </dgm:t>
    </dgm:pt>
    <dgm:pt modelId="{A6EF5F74-0BDB-4A63-BB9E-F8AD4A24A386}">
      <dgm:prSet phldrT="[Text]"/>
      <dgm:spPr/>
      <dgm:t>
        <a:bodyPr/>
        <a:lstStyle/>
        <a:p>
          <a:r>
            <a:rPr lang="en-US">
              <a:solidFill>
                <a:schemeClr val="bg2"/>
              </a:solidFill>
            </a:rPr>
            <a:t>Capture and Replay workload for performance testing and reporting</a:t>
          </a:r>
        </a:p>
      </dgm:t>
    </dgm:pt>
    <dgm:pt modelId="{BAF3ED32-9D56-4E4E-A3CF-80BFFA8EB3C5}" type="parTrans" cxnId="{4CC06FE6-7A1A-4706-BAD4-B9C305E7F7FA}">
      <dgm:prSet/>
      <dgm:spPr/>
      <dgm:t>
        <a:bodyPr/>
        <a:lstStyle/>
        <a:p>
          <a:endParaRPr lang="en-US"/>
        </a:p>
      </dgm:t>
    </dgm:pt>
    <dgm:pt modelId="{0F994D8D-A1B4-4995-A7E7-8D71F450A094}" type="sibTrans" cxnId="{4CC06FE6-7A1A-4706-BAD4-B9C305E7F7FA}">
      <dgm:prSet/>
      <dgm:spPr/>
      <dgm:t>
        <a:bodyPr/>
        <a:lstStyle/>
        <a:p>
          <a:endParaRPr lang="en-US"/>
        </a:p>
      </dgm:t>
    </dgm:pt>
    <dgm:pt modelId="{BF210CA5-A87C-4B22-AC8F-61FC073B30CD}">
      <dgm:prSet phldrT="[Text]"/>
      <dgm:spPr/>
      <dgm:t>
        <a:bodyPr/>
        <a:lstStyle/>
        <a:p>
          <a:r>
            <a:rPr lang="en-US">
              <a:solidFill>
                <a:schemeClr val="bg2"/>
              </a:solidFill>
            </a:rPr>
            <a:t>Also reports on migration blockers because of failed T-SQL syntax</a:t>
          </a:r>
        </a:p>
      </dgm:t>
    </dgm:pt>
    <dgm:pt modelId="{EE1D5685-339A-4CD5-A811-9799738B6406}" type="parTrans" cxnId="{B56CF5B5-8D06-44D6-8101-E91442936BE4}">
      <dgm:prSet/>
      <dgm:spPr/>
      <dgm:t>
        <a:bodyPr/>
        <a:lstStyle/>
        <a:p>
          <a:endParaRPr lang="en-US"/>
        </a:p>
      </dgm:t>
    </dgm:pt>
    <dgm:pt modelId="{DF68C0EF-3716-40D7-8601-C731F3831A66}" type="sibTrans" cxnId="{B56CF5B5-8D06-44D6-8101-E91442936BE4}">
      <dgm:prSet/>
      <dgm:spPr/>
      <dgm:t>
        <a:bodyPr/>
        <a:lstStyle/>
        <a:p>
          <a:endParaRPr lang="en-US"/>
        </a:p>
      </dgm:t>
    </dgm:pt>
    <dgm:pt modelId="{65956C27-117D-4EDC-A899-2F83AC743BB2}">
      <dgm:prSet phldrT="[Text]"/>
      <dgm:spPr/>
      <dgm:t>
        <a:bodyPr/>
        <a:lstStyle/>
        <a:p>
          <a:pPr algn="ctr"/>
          <a:r>
            <a:rPr lang="en-US" dirty="0">
              <a:solidFill>
                <a:schemeClr val="bg2"/>
              </a:solidFill>
            </a:rPr>
            <a:t>Detects workload regressions, and tests CE model variations (subsets)</a:t>
          </a:r>
        </a:p>
      </dgm:t>
    </dgm:pt>
    <dgm:pt modelId="{1F82A151-491A-42FD-B93C-DD2968E08BA3}" type="parTrans" cxnId="{7C5C31A0-9C9B-4A5E-A25E-F0D7A5542A6E}">
      <dgm:prSet/>
      <dgm:spPr/>
      <dgm:t>
        <a:bodyPr/>
        <a:lstStyle/>
        <a:p>
          <a:endParaRPr lang="en-US"/>
        </a:p>
      </dgm:t>
    </dgm:pt>
    <dgm:pt modelId="{C750D3CB-79C1-47C3-877F-BA411E9D625F}" type="sibTrans" cxnId="{7C5C31A0-9C9B-4A5E-A25E-F0D7A5542A6E}">
      <dgm:prSet/>
      <dgm:spPr/>
      <dgm:t>
        <a:bodyPr/>
        <a:lstStyle/>
        <a:p>
          <a:endParaRPr lang="en-US"/>
        </a:p>
      </dgm:t>
    </dgm:pt>
    <dgm:pt modelId="{DC90D0A8-024F-4B99-B606-8965E4A6EAD2}">
      <dgm:prSet phldrT="[Text]"/>
      <dgm:spPr/>
      <dgm:t>
        <a:bodyPr/>
        <a:lstStyle/>
        <a:p>
          <a:r>
            <a:rPr lang="en-US" dirty="0">
              <a:solidFill>
                <a:schemeClr val="bg2"/>
              </a:solidFill>
            </a:rPr>
            <a:t>Readiness assessment: blocking issues breaking changes, behavior changes</a:t>
          </a:r>
        </a:p>
      </dgm:t>
    </dgm:pt>
    <dgm:pt modelId="{DD10394F-BD9E-4208-96B2-27760B66C1F7}" type="parTrans" cxnId="{8F23279F-8D43-41C3-A885-321C6AF98202}">
      <dgm:prSet/>
      <dgm:spPr/>
      <dgm:t>
        <a:bodyPr/>
        <a:lstStyle/>
        <a:p>
          <a:endParaRPr lang="en-US"/>
        </a:p>
      </dgm:t>
    </dgm:pt>
    <dgm:pt modelId="{E563ADC4-2A5D-4217-B0E3-6F32D9B275C6}" type="sibTrans" cxnId="{8F23279F-8D43-41C3-A885-321C6AF98202}">
      <dgm:prSet/>
      <dgm:spPr/>
      <dgm:t>
        <a:bodyPr/>
        <a:lstStyle/>
        <a:p>
          <a:endParaRPr lang="en-US"/>
        </a:p>
      </dgm:t>
    </dgm:pt>
    <dgm:pt modelId="{48EBD95E-9107-47B0-A7ED-78463B38FE3B}">
      <dgm:prSet phldrT="[Text]"/>
      <dgm:spPr/>
      <dgm:t>
        <a:bodyPr/>
        <a:lstStyle/>
        <a:p>
          <a:r>
            <a:rPr lang="en-US" dirty="0">
              <a:solidFill>
                <a:schemeClr val="bg2"/>
              </a:solidFill>
            </a:rPr>
            <a:t>Moves schema, data and uncontained objects (like logins) To Azure SQL Database</a:t>
          </a:r>
        </a:p>
      </dgm:t>
    </dgm:pt>
    <dgm:pt modelId="{0911CB50-9808-4A90-A519-A9EFC832CE90}" type="parTrans" cxnId="{783163F7-4E7C-437D-BFDB-440493FB1071}">
      <dgm:prSet/>
      <dgm:spPr/>
      <dgm:t>
        <a:bodyPr/>
        <a:lstStyle/>
        <a:p>
          <a:endParaRPr lang="en-US"/>
        </a:p>
      </dgm:t>
    </dgm:pt>
    <dgm:pt modelId="{0777B2D0-4F7E-49C4-8386-BBB9F9A4D6CF}" type="sibTrans" cxnId="{783163F7-4E7C-437D-BFDB-440493FB1071}">
      <dgm:prSet/>
      <dgm:spPr/>
      <dgm:t>
        <a:bodyPr/>
        <a:lstStyle/>
        <a:p>
          <a:endParaRPr lang="en-US"/>
        </a:p>
      </dgm:t>
    </dgm:pt>
    <dgm:pt modelId="{090C9291-72EA-47BA-95D2-3CB734D115CD}">
      <dgm:prSet phldrT="[Text]"/>
      <dgm:spPr/>
      <dgm:t>
        <a:bodyPr/>
        <a:lstStyle/>
        <a:p>
          <a:r>
            <a:rPr lang="en-US">
              <a:solidFill>
                <a:schemeClr val="bg2"/>
              </a:solidFill>
            </a:rPr>
            <a:t>Backup / Restore to another SQL Server (Keeps source DB Compatibility Level)</a:t>
          </a:r>
        </a:p>
      </dgm:t>
    </dgm:pt>
    <dgm:pt modelId="{EB8D12A1-F512-48AB-AEF1-CF9DECDD31AF}" type="parTrans" cxnId="{28B4B5C4-759F-4173-BB3D-D0CEA0E2E018}">
      <dgm:prSet/>
      <dgm:spPr/>
      <dgm:t>
        <a:bodyPr/>
        <a:lstStyle/>
        <a:p>
          <a:endParaRPr lang="en-US"/>
        </a:p>
      </dgm:t>
    </dgm:pt>
    <dgm:pt modelId="{AB9E5B01-AA07-46DB-AAFE-6482373299A7}" type="sibTrans" cxnId="{28B4B5C4-759F-4173-BB3D-D0CEA0E2E018}">
      <dgm:prSet/>
      <dgm:spPr/>
      <dgm:t>
        <a:bodyPr/>
        <a:lstStyle/>
        <a:p>
          <a:endParaRPr lang="en-US"/>
        </a:p>
      </dgm:t>
    </dgm:pt>
    <dgm:pt modelId="{636AD330-E694-4611-886F-60343E658F49}">
      <dgm:prSet phldrT="[Text]"/>
      <dgm:spPr/>
      <dgm:t>
        <a:bodyPr/>
        <a:lstStyle/>
        <a:p>
          <a:r>
            <a:rPr lang="en-US" dirty="0"/>
            <a:t>DEA</a:t>
          </a:r>
        </a:p>
      </dgm:t>
    </dgm:pt>
    <dgm:pt modelId="{61CA2131-9617-4930-8727-8C6321A6E5AE}" type="parTrans" cxnId="{67F7D71F-41BD-4C39-961B-7DF18CA03C85}">
      <dgm:prSet/>
      <dgm:spPr/>
      <dgm:t>
        <a:bodyPr/>
        <a:lstStyle/>
        <a:p>
          <a:endParaRPr lang="en-US"/>
        </a:p>
      </dgm:t>
    </dgm:pt>
    <dgm:pt modelId="{403E72E0-E6C3-4013-AC1E-B77526FE13A6}" type="sibTrans" cxnId="{67F7D71F-41BD-4C39-961B-7DF18CA03C85}">
      <dgm:prSet/>
      <dgm:spPr/>
      <dgm:t>
        <a:bodyPr/>
        <a:lstStyle/>
        <a:p>
          <a:endParaRPr lang="en-US"/>
        </a:p>
      </dgm:t>
    </dgm:pt>
    <dgm:pt modelId="{7F06F7FE-EEFD-4D69-8E12-744E6BB562E3}">
      <dgm:prSet/>
      <dgm:spPr/>
      <dgm:t>
        <a:bodyPr/>
        <a:lstStyle/>
        <a:p>
          <a:r>
            <a:rPr lang="en-US">
              <a:solidFill>
                <a:schemeClr val="bg2"/>
              </a:solidFill>
            </a:rPr>
            <a:t>New feature recommendation</a:t>
          </a:r>
        </a:p>
      </dgm:t>
    </dgm:pt>
    <dgm:pt modelId="{DE2C50A8-9F07-4AF7-844F-0603BF36B0E2}" type="sibTrans" cxnId="{D036188B-E13D-43FD-836F-1E0480495258}">
      <dgm:prSet/>
      <dgm:spPr/>
      <dgm:t>
        <a:bodyPr/>
        <a:lstStyle/>
        <a:p>
          <a:endParaRPr lang="en-US"/>
        </a:p>
      </dgm:t>
    </dgm:pt>
    <dgm:pt modelId="{329A4A5D-7AB9-40DC-AAD1-D4DDC5335D07}" type="parTrans" cxnId="{D036188B-E13D-43FD-836F-1E0480495258}">
      <dgm:prSet/>
      <dgm:spPr/>
      <dgm:t>
        <a:bodyPr/>
        <a:lstStyle/>
        <a:p>
          <a:endParaRPr lang="en-US"/>
        </a:p>
      </dgm:t>
    </dgm:pt>
    <dgm:pt modelId="{A0273B05-DBB1-4032-B205-3D3354847FE1}" type="pres">
      <dgm:prSet presAssocID="{08F5D0B7-8F2F-4812-B62F-8E721EDE077D}" presName="theList" presStyleCnt="0">
        <dgm:presLayoutVars>
          <dgm:dir/>
          <dgm:animLvl val="lvl"/>
          <dgm:resizeHandles val="exact"/>
        </dgm:presLayoutVars>
      </dgm:prSet>
      <dgm:spPr/>
    </dgm:pt>
    <dgm:pt modelId="{D34919A1-C03A-4EEB-BE51-C9F1F7CB88FB}" type="pres">
      <dgm:prSet presAssocID="{258B93D5-5665-4EE8-B2FE-E30C9E3E004D}" presName="compNode" presStyleCnt="0"/>
      <dgm:spPr/>
    </dgm:pt>
    <dgm:pt modelId="{95021AE8-C5C8-410E-84C3-F6A2D2F4311A}" type="pres">
      <dgm:prSet presAssocID="{258B93D5-5665-4EE8-B2FE-E30C9E3E004D}" presName="aNode" presStyleLbl="bgShp" presStyleIdx="0" presStyleCnt="3" custLinFactNeighborX="-7853"/>
      <dgm:spPr/>
    </dgm:pt>
    <dgm:pt modelId="{719654F0-5168-4A1D-9E7F-DB9F60D47E2B}" type="pres">
      <dgm:prSet presAssocID="{258B93D5-5665-4EE8-B2FE-E30C9E3E004D}" presName="textNode" presStyleLbl="bgShp" presStyleIdx="0" presStyleCnt="3"/>
      <dgm:spPr/>
    </dgm:pt>
    <dgm:pt modelId="{4A9DA66A-6B71-4EA3-93FE-EC6FE13E5B2F}" type="pres">
      <dgm:prSet presAssocID="{258B93D5-5665-4EE8-B2FE-E30C9E3E004D}" presName="compChildNode" presStyleCnt="0"/>
      <dgm:spPr/>
    </dgm:pt>
    <dgm:pt modelId="{AF644E38-B307-4A78-B61D-66151ABCB73D}" type="pres">
      <dgm:prSet presAssocID="{258B93D5-5665-4EE8-B2FE-E30C9E3E004D}" presName="theInnerList" presStyleCnt="0"/>
      <dgm:spPr/>
    </dgm:pt>
    <dgm:pt modelId="{20BDA635-84A8-46AC-953D-E8DE451CEF7D}" type="pres">
      <dgm:prSet presAssocID="{DC90D0A8-024F-4B99-B606-8965E4A6EAD2}" presName="childNode" presStyleLbl="node1" presStyleIdx="0" presStyleCnt="10">
        <dgm:presLayoutVars>
          <dgm:bulletEnabled val="1"/>
        </dgm:presLayoutVars>
      </dgm:prSet>
      <dgm:spPr/>
    </dgm:pt>
    <dgm:pt modelId="{9A97885A-0412-45AB-B2A8-445DA7E2DD59}" type="pres">
      <dgm:prSet presAssocID="{DC90D0A8-024F-4B99-B606-8965E4A6EAD2}" presName="aSpace2" presStyleCnt="0"/>
      <dgm:spPr/>
    </dgm:pt>
    <dgm:pt modelId="{E166E6F5-D9DF-44B9-B43B-B36295900C34}" type="pres">
      <dgm:prSet presAssocID="{48EBD95E-9107-47B0-A7ED-78463B38FE3B}" presName="childNode" presStyleLbl="node1" presStyleIdx="1" presStyleCnt="10">
        <dgm:presLayoutVars>
          <dgm:bulletEnabled val="1"/>
        </dgm:presLayoutVars>
      </dgm:prSet>
      <dgm:spPr/>
    </dgm:pt>
    <dgm:pt modelId="{ABB6849E-7104-41B6-9D69-FFB3FD756C25}" type="pres">
      <dgm:prSet presAssocID="{48EBD95E-9107-47B0-A7ED-78463B38FE3B}" presName="aSpace2" presStyleCnt="0"/>
      <dgm:spPr/>
    </dgm:pt>
    <dgm:pt modelId="{C80B6C35-C214-43C3-A5C0-CF04C094E97C}" type="pres">
      <dgm:prSet presAssocID="{090C9291-72EA-47BA-95D2-3CB734D115CD}" presName="childNode" presStyleLbl="node1" presStyleIdx="2" presStyleCnt="10">
        <dgm:presLayoutVars>
          <dgm:bulletEnabled val="1"/>
        </dgm:presLayoutVars>
      </dgm:prSet>
      <dgm:spPr/>
    </dgm:pt>
    <dgm:pt modelId="{6ECD2588-F732-41C2-AA6E-2BC0B56FEA1F}" type="pres">
      <dgm:prSet presAssocID="{090C9291-72EA-47BA-95D2-3CB734D115CD}" presName="aSpace2" presStyleCnt="0"/>
      <dgm:spPr/>
    </dgm:pt>
    <dgm:pt modelId="{A4A0B630-5C59-4F5F-9FF2-3CB99429EB41}" type="pres">
      <dgm:prSet presAssocID="{7F06F7FE-EEFD-4D69-8E12-744E6BB562E3}" presName="childNode" presStyleLbl="node1" presStyleIdx="3" presStyleCnt="10">
        <dgm:presLayoutVars>
          <dgm:bulletEnabled val="1"/>
        </dgm:presLayoutVars>
      </dgm:prSet>
      <dgm:spPr/>
    </dgm:pt>
    <dgm:pt modelId="{E40AEF12-2BF1-43D0-8C96-CE509B116B00}" type="pres">
      <dgm:prSet presAssocID="{258B93D5-5665-4EE8-B2FE-E30C9E3E004D}" presName="aSpace" presStyleCnt="0"/>
      <dgm:spPr/>
    </dgm:pt>
    <dgm:pt modelId="{940EC381-84BE-413E-93CE-1F7DAEC5CFD6}" type="pres">
      <dgm:prSet presAssocID="{636AD330-E694-4611-886F-60343E658F49}" presName="compNode" presStyleCnt="0"/>
      <dgm:spPr/>
    </dgm:pt>
    <dgm:pt modelId="{9F125D75-77CD-4D26-A35F-6B8A8E3071EC}" type="pres">
      <dgm:prSet presAssocID="{636AD330-E694-4611-886F-60343E658F49}" presName="aNode" presStyleLbl="bgShp" presStyleIdx="1" presStyleCnt="3"/>
      <dgm:spPr/>
    </dgm:pt>
    <dgm:pt modelId="{7B12296A-9F6F-4E9D-801F-B71D7A8154D6}" type="pres">
      <dgm:prSet presAssocID="{636AD330-E694-4611-886F-60343E658F49}" presName="textNode" presStyleLbl="bgShp" presStyleIdx="1" presStyleCnt="3"/>
      <dgm:spPr/>
    </dgm:pt>
    <dgm:pt modelId="{B0E8F27F-5B55-40A2-85BD-F267DA24ABF4}" type="pres">
      <dgm:prSet presAssocID="{636AD330-E694-4611-886F-60343E658F49}" presName="compChildNode" presStyleCnt="0"/>
      <dgm:spPr/>
    </dgm:pt>
    <dgm:pt modelId="{44526D22-56E9-45A0-B6B2-C2B335DE5C0F}" type="pres">
      <dgm:prSet presAssocID="{636AD330-E694-4611-886F-60343E658F49}" presName="theInnerList" presStyleCnt="0"/>
      <dgm:spPr/>
    </dgm:pt>
    <dgm:pt modelId="{72A0CBEE-1D3F-4B51-B196-6756B6EDC2FA}" type="pres">
      <dgm:prSet presAssocID="{EAB5D9EE-9174-40A9-828C-14ACF41B0663}" presName="childNode" presStyleLbl="node1" presStyleIdx="4" presStyleCnt="10">
        <dgm:presLayoutVars>
          <dgm:bulletEnabled val="1"/>
        </dgm:presLayoutVars>
      </dgm:prSet>
      <dgm:spPr/>
    </dgm:pt>
    <dgm:pt modelId="{F9042A85-795B-4989-BA1B-6DCA65967040}" type="pres">
      <dgm:prSet presAssocID="{EAB5D9EE-9174-40A9-828C-14ACF41B0663}" presName="aSpace2" presStyleCnt="0"/>
      <dgm:spPr/>
    </dgm:pt>
    <dgm:pt modelId="{3702A193-B61B-44C0-8B22-5DC665017FEE}" type="pres">
      <dgm:prSet presAssocID="{A6EF5F74-0BDB-4A63-BB9E-F8AD4A24A386}" presName="childNode" presStyleLbl="node1" presStyleIdx="5" presStyleCnt="10">
        <dgm:presLayoutVars>
          <dgm:bulletEnabled val="1"/>
        </dgm:presLayoutVars>
      </dgm:prSet>
      <dgm:spPr/>
    </dgm:pt>
    <dgm:pt modelId="{2E3A26AE-B971-4302-B346-C7DF22503365}" type="pres">
      <dgm:prSet presAssocID="{A6EF5F74-0BDB-4A63-BB9E-F8AD4A24A386}" presName="aSpace2" presStyleCnt="0"/>
      <dgm:spPr/>
    </dgm:pt>
    <dgm:pt modelId="{0290703A-9219-47DD-8304-B3F8B17E721B}" type="pres">
      <dgm:prSet presAssocID="{BF210CA5-A87C-4B22-AC8F-61FC073B30CD}" presName="childNode" presStyleLbl="node1" presStyleIdx="6" presStyleCnt="10">
        <dgm:presLayoutVars>
          <dgm:bulletEnabled val="1"/>
        </dgm:presLayoutVars>
      </dgm:prSet>
      <dgm:spPr/>
    </dgm:pt>
    <dgm:pt modelId="{C8865BC0-DED2-49C2-B383-28BD9C0A3E14}" type="pres">
      <dgm:prSet presAssocID="{636AD330-E694-4611-886F-60343E658F49}" presName="aSpace" presStyleCnt="0"/>
      <dgm:spPr/>
    </dgm:pt>
    <dgm:pt modelId="{2EB3A7AD-C915-4605-A21F-EBBF2D3D00F4}" type="pres">
      <dgm:prSet presAssocID="{FFAAC242-6325-459A-BE85-B8B67DF203BE}" presName="compNode" presStyleCnt="0"/>
      <dgm:spPr/>
    </dgm:pt>
    <dgm:pt modelId="{AB6293DE-B5B5-4D19-97EF-5D33AE2BAC99}" type="pres">
      <dgm:prSet presAssocID="{FFAAC242-6325-459A-BE85-B8B67DF203BE}" presName="aNode" presStyleLbl="bgShp" presStyleIdx="2" presStyleCnt="3"/>
      <dgm:spPr/>
    </dgm:pt>
    <dgm:pt modelId="{E9BBD5A5-2E26-48F3-A125-B3BC5B53766F}" type="pres">
      <dgm:prSet presAssocID="{FFAAC242-6325-459A-BE85-B8B67DF203BE}" presName="textNode" presStyleLbl="bgShp" presStyleIdx="2" presStyleCnt="3"/>
      <dgm:spPr/>
    </dgm:pt>
    <dgm:pt modelId="{4BFD0CA3-E901-48A1-BCD2-45B0251DAE18}" type="pres">
      <dgm:prSet presAssocID="{FFAAC242-6325-459A-BE85-B8B67DF203BE}" presName="compChildNode" presStyleCnt="0"/>
      <dgm:spPr/>
    </dgm:pt>
    <dgm:pt modelId="{87E52DDE-D1E4-4390-906E-BF6CC259AAD7}" type="pres">
      <dgm:prSet presAssocID="{FFAAC242-6325-459A-BE85-B8B67DF203BE}" presName="theInnerList" presStyleCnt="0"/>
      <dgm:spPr/>
    </dgm:pt>
    <dgm:pt modelId="{010C7AA1-A178-4411-889D-D58F744F307C}" type="pres">
      <dgm:prSet presAssocID="{CC85299A-3410-4F53-94EC-418EA5A0C9D8}" presName="childNode" presStyleLbl="node1" presStyleIdx="7" presStyleCnt="10">
        <dgm:presLayoutVars>
          <dgm:bulletEnabled val="1"/>
        </dgm:presLayoutVars>
      </dgm:prSet>
      <dgm:spPr/>
    </dgm:pt>
    <dgm:pt modelId="{62E4EBCD-325B-493D-8C20-E308FDEBDA23}" type="pres">
      <dgm:prSet presAssocID="{CC85299A-3410-4F53-94EC-418EA5A0C9D8}" presName="aSpace2" presStyleCnt="0"/>
      <dgm:spPr/>
    </dgm:pt>
    <dgm:pt modelId="{88EB8538-B356-42ED-A504-E1F2992A58DF}" type="pres">
      <dgm:prSet presAssocID="{65956C27-117D-4EDC-A899-2F83AC743BB2}" presName="childNode" presStyleLbl="node1" presStyleIdx="8" presStyleCnt="10">
        <dgm:presLayoutVars>
          <dgm:bulletEnabled val="1"/>
        </dgm:presLayoutVars>
      </dgm:prSet>
      <dgm:spPr/>
    </dgm:pt>
    <dgm:pt modelId="{7ECD9CF4-1FC2-41E4-BA52-03998EC1604E}" type="pres">
      <dgm:prSet presAssocID="{65956C27-117D-4EDC-A899-2F83AC743BB2}" presName="aSpace2" presStyleCnt="0"/>
      <dgm:spPr/>
    </dgm:pt>
    <dgm:pt modelId="{AB8D807A-351B-4A0D-A905-81D5B219DCE7}" type="pres">
      <dgm:prSet presAssocID="{4EE2CAB4-8103-407A-93F5-49BC7B9D54E2}" presName="childNode" presStyleLbl="node1" presStyleIdx="9" presStyleCnt="10">
        <dgm:presLayoutVars>
          <dgm:bulletEnabled val="1"/>
        </dgm:presLayoutVars>
      </dgm:prSet>
      <dgm:spPr/>
    </dgm:pt>
  </dgm:ptLst>
  <dgm:cxnLst>
    <dgm:cxn modelId="{3307A70C-19E0-4D8A-8D9F-207F08ED3023}" type="presOf" srcId="{FFAAC242-6325-459A-BE85-B8B67DF203BE}" destId="{E9BBD5A5-2E26-48F3-A125-B3BC5B53766F}" srcOrd="1" destOrd="0" presId="urn:microsoft.com/office/officeart/2005/8/layout/lProcess2"/>
    <dgm:cxn modelId="{67F7D71F-41BD-4C39-961B-7DF18CA03C85}" srcId="{08F5D0B7-8F2F-4812-B62F-8E721EDE077D}" destId="{636AD330-E694-4611-886F-60343E658F49}" srcOrd="1" destOrd="0" parTransId="{61CA2131-9617-4930-8727-8C6321A6E5AE}" sibTransId="{403E72E0-E6C3-4013-AC1E-B77526FE13A6}"/>
    <dgm:cxn modelId="{77D61821-55D7-4D23-AE68-0C26BF89AE3C}" type="presOf" srcId="{08F5D0B7-8F2F-4812-B62F-8E721EDE077D}" destId="{A0273B05-DBB1-4032-B205-3D3354847FE1}" srcOrd="0" destOrd="0" presId="urn:microsoft.com/office/officeart/2005/8/layout/lProcess2"/>
    <dgm:cxn modelId="{5E2C092E-3DF2-4D04-B704-530D6A76DC90}" type="presOf" srcId="{258B93D5-5665-4EE8-B2FE-E30C9E3E004D}" destId="{95021AE8-C5C8-410E-84C3-F6A2D2F4311A}" srcOrd="0" destOrd="0" presId="urn:microsoft.com/office/officeart/2005/8/layout/lProcess2"/>
    <dgm:cxn modelId="{F3641137-AC6D-48E7-99A8-9B76D8AA021D}" type="presOf" srcId="{DC90D0A8-024F-4B99-B606-8965E4A6EAD2}" destId="{20BDA635-84A8-46AC-953D-E8DE451CEF7D}" srcOrd="0" destOrd="0" presId="urn:microsoft.com/office/officeart/2005/8/layout/lProcess2"/>
    <dgm:cxn modelId="{7CA52F65-AF33-439F-9994-67FC3A58160F}" type="presOf" srcId="{A6EF5F74-0BDB-4A63-BB9E-F8AD4A24A386}" destId="{3702A193-B61B-44C0-8B22-5DC665017FEE}" srcOrd="0" destOrd="0" presId="urn:microsoft.com/office/officeart/2005/8/layout/lProcess2"/>
    <dgm:cxn modelId="{397B9948-32D4-4711-B1D6-F8F62B96571C}" type="presOf" srcId="{EAB5D9EE-9174-40A9-828C-14ACF41B0663}" destId="{72A0CBEE-1D3F-4B51-B196-6756B6EDC2FA}" srcOrd="0" destOrd="0" presId="urn:microsoft.com/office/officeart/2005/8/layout/lProcess2"/>
    <dgm:cxn modelId="{B42DF249-6638-4D88-986E-541AAE7C2FEC}" type="presOf" srcId="{090C9291-72EA-47BA-95D2-3CB734D115CD}" destId="{C80B6C35-C214-43C3-A5C0-CF04C094E97C}" srcOrd="0" destOrd="0" presId="urn:microsoft.com/office/officeart/2005/8/layout/lProcess2"/>
    <dgm:cxn modelId="{001D914F-346C-423E-BA80-49E95792A293}" srcId="{FFAAC242-6325-459A-BE85-B8B67DF203BE}" destId="{4EE2CAB4-8103-407A-93F5-49BC7B9D54E2}" srcOrd="2" destOrd="0" parTransId="{D04B9059-0978-429F-AB35-AB6A12899BC3}" sibTransId="{442EE1D5-F7E2-4C18-9764-C7EA5E9CFCDE}"/>
    <dgm:cxn modelId="{3A94C34F-0D64-43A7-8D45-AA4E44DAE15A}" type="presOf" srcId="{BF210CA5-A87C-4B22-AC8F-61FC073B30CD}" destId="{0290703A-9219-47DD-8304-B3F8B17E721B}" srcOrd="0" destOrd="0" presId="urn:microsoft.com/office/officeart/2005/8/layout/lProcess2"/>
    <dgm:cxn modelId="{75C20550-66B5-4667-9653-6166C71AA529}" srcId="{08F5D0B7-8F2F-4812-B62F-8E721EDE077D}" destId="{258B93D5-5665-4EE8-B2FE-E30C9E3E004D}" srcOrd="0" destOrd="0" parTransId="{10D35385-B719-4402-B2D4-63ECDC5676C1}" sibTransId="{9D77D79A-3420-48C9-AA32-0E107A7A8FDE}"/>
    <dgm:cxn modelId="{B691A071-2A4E-413D-A1F8-1E8A66F7D293}" srcId="{FFAAC242-6325-459A-BE85-B8B67DF203BE}" destId="{CC85299A-3410-4F53-94EC-418EA5A0C9D8}" srcOrd="0" destOrd="0" parTransId="{E3BB028B-5A42-4E68-BA13-53245BC94A20}" sibTransId="{18B39747-BBAA-428A-ABD3-C101506E4303}"/>
    <dgm:cxn modelId="{BECC7885-BFD0-4F5E-A51F-47BF5D5E2B7C}" type="presOf" srcId="{4EE2CAB4-8103-407A-93F5-49BC7B9D54E2}" destId="{AB8D807A-351B-4A0D-A905-81D5B219DCE7}" srcOrd="0" destOrd="0" presId="urn:microsoft.com/office/officeart/2005/8/layout/lProcess2"/>
    <dgm:cxn modelId="{E4272D86-2B32-4104-9755-8FA63616D770}" srcId="{08F5D0B7-8F2F-4812-B62F-8E721EDE077D}" destId="{FFAAC242-6325-459A-BE85-B8B67DF203BE}" srcOrd="2" destOrd="0" parTransId="{FE68AF1E-C27B-4E99-B594-CCCD2AC49268}" sibTransId="{06453913-A869-4D67-8742-A5494C6EF0DC}"/>
    <dgm:cxn modelId="{D036188B-E13D-43FD-836F-1E0480495258}" srcId="{258B93D5-5665-4EE8-B2FE-E30C9E3E004D}" destId="{7F06F7FE-EEFD-4D69-8E12-744E6BB562E3}" srcOrd="3" destOrd="0" parTransId="{329A4A5D-7AB9-40DC-AAD1-D4DDC5335D07}" sibTransId="{DE2C50A8-9F07-4AF7-844F-0603BF36B0E2}"/>
    <dgm:cxn modelId="{8F23279F-8D43-41C3-A885-321C6AF98202}" srcId="{258B93D5-5665-4EE8-B2FE-E30C9E3E004D}" destId="{DC90D0A8-024F-4B99-B606-8965E4A6EAD2}" srcOrd="0" destOrd="0" parTransId="{DD10394F-BD9E-4208-96B2-27760B66C1F7}" sibTransId="{E563ADC4-2A5D-4217-B0E3-6F32D9B275C6}"/>
    <dgm:cxn modelId="{8DC4489F-8A35-4615-856B-274796BAC14D}" srcId="{636AD330-E694-4611-886F-60343E658F49}" destId="{EAB5D9EE-9174-40A9-828C-14ACF41B0663}" srcOrd="0" destOrd="0" parTransId="{01B6BDF5-BE4A-4C03-A057-FCCD1C6518CC}" sibTransId="{0A13D7DC-5B8A-485C-9E37-4597A9DB505C}"/>
    <dgm:cxn modelId="{7C5C31A0-9C9B-4A5E-A25E-F0D7A5542A6E}" srcId="{FFAAC242-6325-459A-BE85-B8B67DF203BE}" destId="{65956C27-117D-4EDC-A899-2F83AC743BB2}" srcOrd="1" destOrd="0" parTransId="{1F82A151-491A-42FD-B93C-DD2968E08BA3}" sibTransId="{C750D3CB-79C1-47C3-877F-BA411E9D625F}"/>
    <dgm:cxn modelId="{07242EAA-0FE4-4AEC-87E9-3DCA1E1F9D83}" type="presOf" srcId="{65956C27-117D-4EDC-A899-2F83AC743BB2}" destId="{88EB8538-B356-42ED-A504-E1F2992A58DF}" srcOrd="0" destOrd="0" presId="urn:microsoft.com/office/officeart/2005/8/layout/lProcess2"/>
    <dgm:cxn modelId="{B56CF5B5-8D06-44D6-8101-E91442936BE4}" srcId="{636AD330-E694-4611-886F-60343E658F49}" destId="{BF210CA5-A87C-4B22-AC8F-61FC073B30CD}" srcOrd="2" destOrd="0" parTransId="{EE1D5685-339A-4CD5-A811-9799738B6406}" sibTransId="{DF68C0EF-3716-40D7-8601-C731F3831A66}"/>
    <dgm:cxn modelId="{2E7EC9BC-7DB1-485C-9C4F-562548F85348}" type="presOf" srcId="{636AD330-E694-4611-886F-60343E658F49}" destId="{7B12296A-9F6F-4E9D-801F-B71D7A8154D6}" srcOrd="1" destOrd="0" presId="urn:microsoft.com/office/officeart/2005/8/layout/lProcess2"/>
    <dgm:cxn modelId="{D7FA23C1-32B7-48D2-B4D4-6B871FFA9F62}" type="presOf" srcId="{FFAAC242-6325-459A-BE85-B8B67DF203BE}" destId="{AB6293DE-B5B5-4D19-97EF-5D33AE2BAC99}" srcOrd="0" destOrd="0" presId="urn:microsoft.com/office/officeart/2005/8/layout/lProcess2"/>
    <dgm:cxn modelId="{483E91C3-136B-4644-9B7C-E48894C9A838}" type="presOf" srcId="{CC85299A-3410-4F53-94EC-418EA5A0C9D8}" destId="{010C7AA1-A178-4411-889D-D58F744F307C}" srcOrd="0" destOrd="0" presId="urn:microsoft.com/office/officeart/2005/8/layout/lProcess2"/>
    <dgm:cxn modelId="{28B4B5C4-759F-4173-BB3D-D0CEA0E2E018}" srcId="{258B93D5-5665-4EE8-B2FE-E30C9E3E004D}" destId="{090C9291-72EA-47BA-95D2-3CB734D115CD}" srcOrd="2" destOrd="0" parTransId="{EB8D12A1-F512-48AB-AEF1-CF9DECDD31AF}" sibTransId="{AB9E5B01-AA07-46DB-AAFE-6482373299A7}"/>
    <dgm:cxn modelId="{BC8981D4-0FF7-49E7-939E-35C1F4AC4394}" type="presOf" srcId="{48EBD95E-9107-47B0-A7ED-78463B38FE3B}" destId="{E166E6F5-D9DF-44B9-B43B-B36295900C34}" srcOrd="0" destOrd="0" presId="urn:microsoft.com/office/officeart/2005/8/layout/lProcess2"/>
    <dgm:cxn modelId="{5EBED7E4-D3E9-4DF8-913B-A63637331FB2}" type="presOf" srcId="{258B93D5-5665-4EE8-B2FE-E30C9E3E004D}" destId="{719654F0-5168-4A1D-9E7F-DB9F60D47E2B}" srcOrd="1" destOrd="0" presId="urn:microsoft.com/office/officeart/2005/8/layout/lProcess2"/>
    <dgm:cxn modelId="{4CC06FE6-7A1A-4706-BAD4-B9C305E7F7FA}" srcId="{636AD330-E694-4611-886F-60343E658F49}" destId="{A6EF5F74-0BDB-4A63-BB9E-F8AD4A24A386}" srcOrd="1" destOrd="0" parTransId="{BAF3ED32-9D56-4E4E-A3CF-80BFFA8EB3C5}" sibTransId="{0F994D8D-A1B4-4995-A7E7-8D71F450A094}"/>
    <dgm:cxn modelId="{E4D322EC-6A05-43A2-A2C1-ED1B57E6D3C8}" type="presOf" srcId="{7F06F7FE-EEFD-4D69-8E12-744E6BB562E3}" destId="{A4A0B630-5C59-4F5F-9FF2-3CB99429EB41}" srcOrd="0" destOrd="0" presId="urn:microsoft.com/office/officeart/2005/8/layout/lProcess2"/>
    <dgm:cxn modelId="{8C5594EC-8BA0-4F6D-9EEA-078E1102A560}" type="presOf" srcId="{636AD330-E694-4611-886F-60343E658F49}" destId="{9F125D75-77CD-4D26-A35F-6B8A8E3071EC}" srcOrd="0" destOrd="0" presId="urn:microsoft.com/office/officeart/2005/8/layout/lProcess2"/>
    <dgm:cxn modelId="{783163F7-4E7C-437D-BFDB-440493FB1071}" srcId="{258B93D5-5665-4EE8-B2FE-E30C9E3E004D}" destId="{48EBD95E-9107-47B0-A7ED-78463B38FE3B}" srcOrd="1" destOrd="0" parTransId="{0911CB50-9808-4A90-A519-A9EFC832CE90}" sibTransId="{0777B2D0-4F7E-49C4-8386-BBB9F9A4D6CF}"/>
    <dgm:cxn modelId="{74BB392E-259C-4889-9547-4F156D270037}" type="presParOf" srcId="{A0273B05-DBB1-4032-B205-3D3354847FE1}" destId="{D34919A1-C03A-4EEB-BE51-C9F1F7CB88FB}" srcOrd="0" destOrd="0" presId="urn:microsoft.com/office/officeart/2005/8/layout/lProcess2"/>
    <dgm:cxn modelId="{D6D0E451-422E-4AFF-B2C4-5F25C1DB65E0}" type="presParOf" srcId="{D34919A1-C03A-4EEB-BE51-C9F1F7CB88FB}" destId="{95021AE8-C5C8-410E-84C3-F6A2D2F4311A}" srcOrd="0" destOrd="0" presId="urn:microsoft.com/office/officeart/2005/8/layout/lProcess2"/>
    <dgm:cxn modelId="{633D317F-653E-4BFE-88C3-E4098CE85E4F}" type="presParOf" srcId="{D34919A1-C03A-4EEB-BE51-C9F1F7CB88FB}" destId="{719654F0-5168-4A1D-9E7F-DB9F60D47E2B}" srcOrd="1" destOrd="0" presId="urn:microsoft.com/office/officeart/2005/8/layout/lProcess2"/>
    <dgm:cxn modelId="{681F69D5-2F3A-47D7-8904-404165F8AC16}" type="presParOf" srcId="{D34919A1-C03A-4EEB-BE51-C9F1F7CB88FB}" destId="{4A9DA66A-6B71-4EA3-93FE-EC6FE13E5B2F}" srcOrd="2" destOrd="0" presId="urn:microsoft.com/office/officeart/2005/8/layout/lProcess2"/>
    <dgm:cxn modelId="{95C1116D-A0C3-4D3D-83B5-C33E7DE52095}" type="presParOf" srcId="{4A9DA66A-6B71-4EA3-93FE-EC6FE13E5B2F}" destId="{AF644E38-B307-4A78-B61D-66151ABCB73D}" srcOrd="0" destOrd="0" presId="urn:microsoft.com/office/officeart/2005/8/layout/lProcess2"/>
    <dgm:cxn modelId="{D1A6AFF9-0E4D-4E45-90A7-772C01B4A285}" type="presParOf" srcId="{AF644E38-B307-4A78-B61D-66151ABCB73D}" destId="{20BDA635-84A8-46AC-953D-E8DE451CEF7D}" srcOrd="0" destOrd="0" presId="urn:microsoft.com/office/officeart/2005/8/layout/lProcess2"/>
    <dgm:cxn modelId="{5B07BBBF-C56C-4F84-9176-4FC5F7A6D8F2}" type="presParOf" srcId="{AF644E38-B307-4A78-B61D-66151ABCB73D}" destId="{9A97885A-0412-45AB-B2A8-445DA7E2DD59}" srcOrd="1" destOrd="0" presId="urn:microsoft.com/office/officeart/2005/8/layout/lProcess2"/>
    <dgm:cxn modelId="{4E8643C0-ABE8-4DBD-A5DF-540AD603F189}" type="presParOf" srcId="{AF644E38-B307-4A78-B61D-66151ABCB73D}" destId="{E166E6F5-D9DF-44B9-B43B-B36295900C34}" srcOrd="2" destOrd="0" presId="urn:microsoft.com/office/officeart/2005/8/layout/lProcess2"/>
    <dgm:cxn modelId="{5C05261F-F302-4256-A9D2-BEAD360B5F28}" type="presParOf" srcId="{AF644E38-B307-4A78-B61D-66151ABCB73D}" destId="{ABB6849E-7104-41B6-9D69-FFB3FD756C25}" srcOrd="3" destOrd="0" presId="urn:microsoft.com/office/officeart/2005/8/layout/lProcess2"/>
    <dgm:cxn modelId="{3D478F46-79E6-4656-BA47-2B68EBB4D30F}" type="presParOf" srcId="{AF644E38-B307-4A78-B61D-66151ABCB73D}" destId="{C80B6C35-C214-43C3-A5C0-CF04C094E97C}" srcOrd="4" destOrd="0" presId="urn:microsoft.com/office/officeart/2005/8/layout/lProcess2"/>
    <dgm:cxn modelId="{D30FCE78-A0DC-4899-9E06-6F5E6D6914A6}" type="presParOf" srcId="{AF644E38-B307-4A78-B61D-66151ABCB73D}" destId="{6ECD2588-F732-41C2-AA6E-2BC0B56FEA1F}" srcOrd="5" destOrd="0" presId="urn:microsoft.com/office/officeart/2005/8/layout/lProcess2"/>
    <dgm:cxn modelId="{1D255162-6366-4D53-BFA6-9A9AD94DB984}" type="presParOf" srcId="{AF644E38-B307-4A78-B61D-66151ABCB73D}" destId="{A4A0B630-5C59-4F5F-9FF2-3CB99429EB41}" srcOrd="6" destOrd="0" presId="urn:microsoft.com/office/officeart/2005/8/layout/lProcess2"/>
    <dgm:cxn modelId="{3E044DF7-64B4-4F15-852A-97B358DC8013}" type="presParOf" srcId="{A0273B05-DBB1-4032-B205-3D3354847FE1}" destId="{E40AEF12-2BF1-43D0-8C96-CE509B116B00}" srcOrd="1" destOrd="0" presId="urn:microsoft.com/office/officeart/2005/8/layout/lProcess2"/>
    <dgm:cxn modelId="{AB5A8451-0FC3-43EB-8EE4-77FD11B84FBF}" type="presParOf" srcId="{A0273B05-DBB1-4032-B205-3D3354847FE1}" destId="{940EC381-84BE-413E-93CE-1F7DAEC5CFD6}" srcOrd="2" destOrd="0" presId="urn:microsoft.com/office/officeart/2005/8/layout/lProcess2"/>
    <dgm:cxn modelId="{198F2EC7-D59D-4AEE-9E82-312C51BDBC5F}" type="presParOf" srcId="{940EC381-84BE-413E-93CE-1F7DAEC5CFD6}" destId="{9F125D75-77CD-4D26-A35F-6B8A8E3071EC}" srcOrd="0" destOrd="0" presId="urn:microsoft.com/office/officeart/2005/8/layout/lProcess2"/>
    <dgm:cxn modelId="{49C9FCCE-A168-41BB-B489-82490B91688F}" type="presParOf" srcId="{940EC381-84BE-413E-93CE-1F7DAEC5CFD6}" destId="{7B12296A-9F6F-4E9D-801F-B71D7A8154D6}" srcOrd="1" destOrd="0" presId="urn:microsoft.com/office/officeart/2005/8/layout/lProcess2"/>
    <dgm:cxn modelId="{1195BCA6-B9E4-40C5-8A7F-5606B4284CA7}" type="presParOf" srcId="{940EC381-84BE-413E-93CE-1F7DAEC5CFD6}" destId="{B0E8F27F-5B55-40A2-85BD-F267DA24ABF4}" srcOrd="2" destOrd="0" presId="urn:microsoft.com/office/officeart/2005/8/layout/lProcess2"/>
    <dgm:cxn modelId="{318C22F0-49FB-456C-9E9B-E2D59A617461}" type="presParOf" srcId="{B0E8F27F-5B55-40A2-85BD-F267DA24ABF4}" destId="{44526D22-56E9-45A0-B6B2-C2B335DE5C0F}" srcOrd="0" destOrd="0" presId="urn:microsoft.com/office/officeart/2005/8/layout/lProcess2"/>
    <dgm:cxn modelId="{037E35F6-DC6C-46DF-9512-33461CF77895}" type="presParOf" srcId="{44526D22-56E9-45A0-B6B2-C2B335DE5C0F}" destId="{72A0CBEE-1D3F-4B51-B196-6756B6EDC2FA}" srcOrd="0" destOrd="0" presId="urn:microsoft.com/office/officeart/2005/8/layout/lProcess2"/>
    <dgm:cxn modelId="{61371934-CC5E-4C4A-A051-C2D2A1C46CC2}" type="presParOf" srcId="{44526D22-56E9-45A0-B6B2-C2B335DE5C0F}" destId="{F9042A85-795B-4989-BA1B-6DCA65967040}" srcOrd="1" destOrd="0" presId="urn:microsoft.com/office/officeart/2005/8/layout/lProcess2"/>
    <dgm:cxn modelId="{3BED33A5-2D09-44FD-AA1E-2F4E3CBCCA82}" type="presParOf" srcId="{44526D22-56E9-45A0-B6B2-C2B335DE5C0F}" destId="{3702A193-B61B-44C0-8B22-5DC665017FEE}" srcOrd="2" destOrd="0" presId="urn:microsoft.com/office/officeart/2005/8/layout/lProcess2"/>
    <dgm:cxn modelId="{906F01FF-D816-4B7F-9C6E-C47F192755CA}" type="presParOf" srcId="{44526D22-56E9-45A0-B6B2-C2B335DE5C0F}" destId="{2E3A26AE-B971-4302-B346-C7DF22503365}" srcOrd="3" destOrd="0" presId="urn:microsoft.com/office/officeart/2005/8/layout/lProcess2"/>
    <dgm:cxn modelId="{B524346B-5778-4261-9F76-FD5B597D8955}" type="presParOf" srcId="{44526D22-56E9-45A0-B6B2-C2B335DE5C0F}" destId="{0290703A-9219-47DD-8304-B3F8B17E721B}" srcOrd="4" destOrd="0" presId="urn:microsoft.com/office/officeart/2005/8/layout/lProcess2"/>
    <dgm:cxn modelId="{78FAE833-FA65-448B-8CF2-2DC1DA0F0F81}" type="presParOf" srcId="{A0273B05-DBB1-4032-B205-3D3354847FE1}" destId="{C8865BC0-DED2-49C2-B383-28BD9C0A3E14}" srcOrd="3" destOrd="0" presId="urn:microsoft.com/office/officeart/2005/8/layout/lProcess2"/>
    <dgm:cxn modelId="{27380E8C-C352-4E14-9826-53BEEC216AE3}" type="presParOf" srcId="{A0273B05-DBB1-4032-B205-3D3354847FE1}" destId="{2EB3A7AD-C915-4605-A21F-EBBF2D3D00F4}" srcOrd="4" destOrd="0" presId="urn:microsoft.com/office/officeart/2005/8/layout/lProcess2"/>
    <dgm:cxn modelId="{6418559E-75C2-4160-81E3-C8C2D7B95B75}" type="presParOf" srcId="{2EB3A7AD-C915-4605-A21F-EBBF2D3D00F4}" destId="{AB6293DE-B5B5-4D19-97EF-5D33AE2BAC99}" srcOrd="0" destOrd="0" presId="urn:microsoft.com/office/officeart/2005/8/layout/lProcess2"/>
    <dgm:cxn modelId="{D00A5F28-20AA-441C-B11D-45245B0D8ECD}" type="presParOf" srcId="{2EB3A7AD-C915-4605-A21F-EBBF2D3D00F4}" destId="{E9BBD5A5-2E26-48F3-A125-B3BC5B53766F}" srcOrd="1" destOrd="0" presId="urn:microsoft.com/office/officeart/2005/8/layout/lProcess2"/>
    <dgm:cxn modelId="{A0F413AF-37C8-4692-BDFA-C35F48836DD0}" type="presParOf" srcId="{2EB3A7AD-C915-4605-A21F-EBBF2D3D00F4}" destId="{4BFD0CA3-E901-48A1-BCD2-45B0251DAE18}" srcOrd="2" destOrd="0" presId="urn:microsoft.com/office/officeart/2005/8/layout/lProcess2"/>
    <dgm:cxn modelId="{AE895774-0907-4B38-B773-B2AC1AB727D9}" type="presParOf" srcId="{4BFD0CA3-E901-48A1-BCD2-45B0251DAE18}" destId="{87E52DDE-D1E4-4390-906E-BF6CC259AAD7}" srcOrd="0" destOrd="0" presId="urn:microsoft.com/office/officeart/2005/8/layout/lProcess2"/>
    <dgm:cxn modelId="{D83133F9-AE02-465D-9C5A-3A8687A28CA2}" type="presParOf" srcId="{87E52DDE-D1E4-4390-906E-BF6CC259AAD7}" destId="{010C7AA1-A178-4411-889D-D58F744F307C}" srcOrd="0" destOrd="0" presId="urn:microsoft.com/office/officeart/2005/8/layout/lProcess2"/>
    <dgm:cxn modelId="{7B0C6E33-81E9-4204-B283-F12C1131AD93}" type="presParOf" srcId="{87E52DDE-D1E4-4390-906E-BF6CC259AAD7}" destId="{62E4EBCD-325B-493D-8C20-E308FDEBDA23}" srcOrd="1" destOrd="0" presId="urn:microsoft.com/office/officeart/2005/8/layout/lProcess2"/>
    <dgm:cxn modelId="{273526D6-CCE1-4373-A74E-865E5816D1DC}" type="presParOf" srcId="{87E52DDE-D1E4-4390-906E-BF6CC259AAD7}" destId="{88EB8538-B356-42ED-A504-E1F2992A58DF}" srcOrd="2" destOrd="0" presId="urn:microsoft.com/office/officeart/2005/8/layout/lProcess2"/>
    <dgm:cxn modelId="{CDE12CEE-9E0E-4B73-A4D6-7CF2BB90B0DC}" type="presParOf" srcId="{87E52DDE-D1E4-4390-906E-BF6CC259AAD7}" destId="{7ECD9CF4-1FC2-41E4-BA52-03998EC1604E}" srcOrd="3" destOrd="0" presId="urn:microsoft.com/office/officeart/2005/8/layout/lProcess2"/>
    <dgm:cxn modelId="{F863DC78-566A-4280-A2D1-7A0E99AD0E47}" type="presParOf" srcId="{87E52DDE-D1E4-4390-906E-BF6CC259AAD7}" destId="{AB8D807A-351B-4A0D-A905-81D5B219DCE7}"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2E34D9-7EEA-4599-BB0A-67C67AFD7EE0}">
      <dsp:nvSpPr>
        <dsp:cNvPr id="0" name=""/>
        <dsp:cNvSpPr/>
      </dsp:nvSpPr>
      <dsp:spPr>
        <a:xfrm>
          <a:off x="5770" y="1604763"/>
          <a:ext cx="5166692" cy="2174356"/>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bg2"/>
              </a:solidFill>
            </a:rPr>
            <a:t>Stop certifying for any given platform (Cloud, on-prem)!</a:t>
          </a:r>
        </a:p>
      </dsp:txBody>
      <dsp:txXfrm>
        <a:off x="69455" y="1668448"/>
        <a:ext cx="5039322" cy="2046986"/>
      </dsp:txXfrm>
    </dsp:sp>
    <dsp:sp modelId="{229EBB6B-392D-43F2-BB82-99F540E131C7}">
      <dsp:nvSpPr>
        <dsp:cNvPr id="0" name=""/>
        <dsp:cNvSpPr/>
      </dsp:nvSpPr>
      <dsp:spPr>
        <a:xfrm>
          <a:off x="5757380" y="1604763"/>
          <a:ext cx="5166692" cy="2234342"/>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bg2"/>
              </a:solidFill>
            </a:rPr>
            <a:t>Stop certifying for a named SQL Server version!</a:t>
          </a:r>
        </a:p>
      </dsp:txBody>
      <dsp:txXfrm>
        <a:off x="5822822" y="1670205"/>
        <a:ext cx="5035808" cy="2103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EB1819-2A72-498E-8075-433B7396B3BB}">
      <dsp:nvSpPr>
        <dsp:cNvPr id="0" name=""/>
        <dsp:cNvSpPr/>
      </dsp:nvSpPr>
      <dsp:spPr>
        <a:xfrm>
          <a:off x="335976" y="539314"/>
          <a:ext cx="10261225" cy="1381399"/>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bg2"/>
              </a:solidFill>
            </a:rPr>
            <a:t>Simplified application certification on-premise and Azure (e.g. Azure SQL DB MI).</a:t>
          </a:r>
        </a:p>
      </dsp:txBody>
      <dsp:txXfrm>
        <a:off x="403410" y="606748"/>
        <a:ext cx="10126357" cy="1246531"/>
      </dsp:txXfrm>
    </dsp:sp>
    <dsp:sp modelId="{360A938E-74E5-4CB0-8313-6D778294DC64}">
      <dsp:nvSpPr>
        <dsp:cNvPr id="0" name=""/>
        <dsp:cNvSpPr/>
      </dsp:nvSpPr>
      <dsp:spPr>
        <a:xfrm>
          <a:off x="335976" y="2018633"/>
          <a:ext cx="10261225" cy="1381399"/>
        </a:xfrm>
        <a:prstGeom prst="roundRect">
          <a:avLst/>
        </a:prstGeom>
        <a:solidFill>
          <a:schemeClr val="accent4">
            <a:hueOff val="1869208"/>
            <a:satOff val="-24999"/>
            <a:lumOff val="460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solidFill>
                <a:schemeClr val="bg2"/>
              </a:solidFill>
            </a:rPr>
            <a:t>Ability to provide customer a choice of latest SQL Server platform based on certified DB </a:t>
          </a:r>
          <a:r>
            <a:rPr lang="en-US" sz="3200" kern="1200" err="1">
              <a:solidFill>
                <a:schemeClr val="bg2"/>
              </a:solidFill>
            </a:rPr>
            <a:t>compat</a:t>
          </a:r>
          <a:r>
            <a:rPr lang="en-US" sz="3200" kern="1200">
              <a:solidFill>
                <a:schemeClr val="bg2"/>
              </a:solidFill>
            </a:rPr>
            <a:t> level.</a:t>
          </a:r>
        </a:p>
      </dsp:txBody>
      <dsp:txXfrm>
        <a:off x="403410" y="2086067"/>
        <a:ext cx="10126357" cy="1246531"/>
      </dsp:txXfrm>
    </dsp:sp>
    <dsp:sp modelId="{69CF9BFE-9525-4642-9135-CE5B6FC44553}">
      <dsp:nvSpPr>
        <dsp:cNvPr id="0" name=""/>
        <dsp:cNvSpPr/>
      </dsp:nvSpPr>
      <dsp:spPr>
        <a:xfrm>
          <a:off x="335976" y="3497953"/>
          <a:ext cx="10261225" cy="1381399"/>
        </a:xfrm>
        <a:prstGeom prst="roundRect">
          <a:avLst/>
        </a:prstGeom>
        <a:solidFill>
          <a:schemeClr val="accent4">
            <a:hueOff val="3738416"/>
            <a:satOff val="-49997"/>
            <a:lumOff val="921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solidFill>
                <a:schemeClr val="bg2"/>
              </a:solidFill>
            </a:rPr>
            <a:t>Improved risk management by decoupling application upgrade cycles from Database upgrade cycles.</a:t>
          </a:r>
        </a:p>
      </dsp:txBody>
      <dsp:txXfrm>
        <a:off x="403410" y="3565387"/>
        <a:ext cx="10126357" cy="12465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31562-68F0-4B19-9C9B-11EDABF5C6C2}">
      <dsp:nvSpPr>
        <dsp:cNvPr id="0" name=""/>
        <dsp:cNvSpPr/>
      </dsp:nvSpPr>
      <dsp:spPr>
        <a:xfrm>
          <a:off x="0" y="0"/>
          <a:ext cx="9272663" cy="1474091"/>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solidFill>
                <a:schemeClr val="bg2"/>
              </a:solidFill>
            </a:rPr>
            <a:t>Microsoft Database Compatibility Level </a:t>
          </a:r>
          <a:r>
            <a:rPr lang="en-US" sz="3600" b="1" u="sng" kern="1200" dirty="0">
              <a:solidFill>
                <a:schemeClr val="bg2"/>
              </a:solidFill>
            </a:rPr>
            <a:t>Protection</a:t>
          </a:r>
          <a:endParaRPr lang="en-US" sz="3600" b="1" kern="1200" dirty="0">
            <a:solidFill>
              <a:schemeClr val="bg2"/>
            </a:solidFill>
          </a:endParaRPr>
        </a:p>
      </dsp:txBody>
      <dsp:txXfrm>
        <a:off x="43175" y="43175"/>
        <a:ext cx="9186313" cy="1387741"/>
      </dsp:txXfrm>
    </dsp:sp>
    <dsp:sp modelId="{BB60262A-7260-41EC-A300-83A70430AB88}">
      <dsp:nvSpPr>
        <dsp:cNvPr id="0" name=""/>
        <dsp:cNvSpPr/>
      </dsp:nvSpPr>
      <dsp:spPr>
        <a:xfrm>
          <a:off x="3334" y="1783397"/>
          <a:ext cx="2926977" cy="26076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solidFill>
                <a:schemeClr val="bg2"/>
              </a:solidFill>
            </a:rPr>
            <a:t>Full Functional protection once assessment tools runs clean with no errors.</a:t>
          </a:r>
        </a:p>
      </dsp:txBody>
      <dsp:txXfrm>
        <a:off x="79709" y="1859772"/>
        <a:ext cx="2774227" cy="2454876"/>
      </dsp:txXfrm>
    </dsp:sp>
    <dsp:sp modelId="{7818A2DF-6CC5-48A1-A1AD-474D3C9CEE83}">
      <dsp:nvSpPr>
        <dsp:cNvPr id="0" name=""/>
        <dsp:cNvSpPr/>
      </dsp:nvSpPr>
      <dsp:spPr>
        <a:xfrm>
          <a:off x="3176177" y="1783397"/>
          <a:ext cx="2926977" cy="26076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solidFill>
                <a:schemeClr val="bg2"/>
              </a:solidFill>
            </a:rPr>
            <a:t>Query Plan shape protection on comparable hardware.</a:t>
          </a:r>
        </a:p>
      </dsp:txBody>
      <dsp:txXfrm>
        <a:off x="3252552" y="1859772"/>
        <a:ext cx="2774227" cy="2454876"/>
      </dsp:txXfrm>
    </dsp:sp>
    <dsp:sp modelId="{3B92D154-099C-4BE2-9BB9-C48EC9DD153F}">
      <dsp:nvSpPr>
        <dsp:cNvPr id="0" name=""/>
        <dsp:cNvSpPr/>
      </dsp:nvSpPr>
      <dsp:spPr>
        <a:xfrm>
          <a:off x="6349021" y="1783397"/>
          <a:ext cx="2926977" cy="26076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solidFill>
                <a:schemeClr val="bg2"/>
              </a:solidFill>
            </a:rPr>
            <a:t>Maintaining backward compatibility is very important to SQL Server team.</a:t>
          </a:r>
        </a:p>
      </dsp:txBody>
      <dsp:txXfrm>
        <a:off x="6425396" y="1859772"/>
        <a:ext cx="2774227" cy="24548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B4A58-4008-4388-B392-13A141A435AE}">
      <dsp:nvSpPr>
        <dsp:cNvPr id="0" name=""/>
        <dsp:cNvSpPr/>
      </dsp:nvSpPr>
      <dsp:spPr>
        <a:xfrm>
          <a:off x="4915" y="826311"/>
          <a:ext cx="1523902" cy="190011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Upgrade to latest SQL Server and keep </a:t>
          </a:r>
          <a:r>
            <a:rPr lang="en-US" sz="1800" i="1" kern="1200">
              <a:solidFill>
                <a:schemeClr val="bg2"/>
              </a:solidFill>
            </a:rPr>
            <a:t>source </a:t>
          </a:r>
          <a:r>
            <a:rPr lang="en-US" sz="1800" i="0" kern="1200">
              <a:solidFill>
                <a:schemeClr val="bg2"/>
              </a:solidFill>
            </a:rPr>
            <a:t>DB Compat level</a:t>
          </a:r>
          <a:endParaRPr lang="en-US" sz="1800" kern="1200">
            <a:solidFill>
              <a:schemeClr val="bg2"/>
            </a:solidFill>
          </a:endParaRPr>
        </a:p>
      </dsp:txBody>
      <dsp:txXfrm>
        <a:off x="49549" y="870945"/>
        <a:ext cx="1434634" cy="1810848"/>
      </dsp:txXfrm>
    </dsp:sp>
    <dsp:sp modelId="{807A7CC8-4053-4B78-B2E1-42409E0B881A}">
      <dsp:nvSpPr>
        <dsp:cNvPr id="0" name=""/>
        <dsp:cNvSpPr/>
      </dsp:nvSpPr>
      <dsp:spPr>
        <a:xfrm>
          <a:off x="1681208" y="1587406"/>
          <a:ext cx="323067" cy="377927"/>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1681208" y="1662991"/>
        <a:ext cx="226147" cy="226757"/>
      </dsp:txXfrm>
    </dsp:sp>
    <dsp:sp modelId="{9FF1E36A-5901-4006-BC5F-806DC958904D}">
      <dsp:nvSpPr>
        <dsp:cNvPr id="0" name=""/>
        <dsp:cNvSpPr/>
      </dsp:nvSpPr>
      <dsp:spPr>
        <a:xfrm>
          <a:off x="2138379" y="826311"/>
          <a:ext cx="1523902" cy="190011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Enable Query Store</a:t>
          </a:r>
        </a:p>
      </dsp:txBody>
      <dsp:txXfrm>
        <a:off x="2183013" y="870945"/>
        <a:ext cx="1434634" cy="1810848"/>
      </dsp:txXfrm>
    </dsp:sp>
    <dsp:sp modelId="{4BF6214F-0651-48BA-A5AF-4EE938BDE662}">
      <dsp:nvSpPr>
        <dsp:cNvPr id="0" name=""/>
        <dsp:cNvSpPr/>
      </dsp:nvSpPr>
      <dsp:spPr>
        <a:xfrm>
          <a:off x="3814672" y="1587406"/>
          <a:ext cx="323067" cy="377927"/>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3814672" y="1662991"/>
        <a:ext cx="226147" cy="226757"/>
      </dsp:txXfrm>
    </dsp:sp>
    <dsp:sp modelId="{F9F9C69B-84EC-43AE-AD7F-A1075EE779BE}">
      <dsp:nvSpPr>
        <dsp:cNvPr id="0" name=""/>
        <dsp:cNvSpPr/>
      </dsp:nvSpPr>
      <dsp:spPr>
        <a:xfrm>
          <a:off x="4271843" y="826311"/>
          <a:ext cx="1523902" cy="190011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Wait to collect data on the workload (create a baseline)</a:t>
          </a:r>
        </a:p>
      </dsp:txBody>
      <dsp:txXfrm>
        <a:off x="4316477" y="870945"/>
        <a:ext cx="1434634" cy="1810848"/>
      </dsp:txXfrm>
    </dsp:sp>
    <dsp:sp modelId="{086E85D3-9044-4D21-8107-7D7CB3790AC0}">
      <dsp:nvSpPr>
        <dsp:cNvPr id="0" name=""/>
        <dsp:cNvSpPr/>
      </dsp:nvSpPr>
      <dsp:spPr>
        <a:xfrm>
          <a:off x="5948136" y="1587406"/>
          <a:ext cx="323067" cy="377927"/>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5948136" y="1662991"/>
        <a:ext cx="226147" cy="226757"/>
      </dsp:txXfrm>
    </dsp:sp>
    <dsp:sp modelId="{ADEA711A-A839-4459-9FC3-A44F9DC4B5E6}">
      <dsp:nvSpPr>
        <dsp:cNvPr id="0" name=""/>
        <dsp:cNvSpPr/>
      </dsp:nvSpPr>
      <dsp:spPr>
        <a:xfrm>
          <a:off x="6405306" y="826311"/>
          <a:ext cx="1523902" cy="190011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Set DB Compat Level to latest</a:t>
          </a:r>
        </a:p>
      </dsp:txBody>
      <dsp:txXfrm>
        <a:off x="6449940" y="870945"/>
        <a:ext cx="1434634" cy="1810848"/>
      </dsp:txXfrm>
    </dsp:sp>
    <dsp:sp modelId="{E55F0ABA-4436-450B-884C-BE23C889E56F}">
      <dsp:nvSpPr>
        <dsp:cNvPr id="0" name=""/>
        <dsp:cNvSpPr/>
      </dsp:nvSpPr>
      <dsp:spPr>
        <a:xfrm>
          <a:off x="8081599" y="1587406"/>
          <a:ext cx="323067" cy="377927"/>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8081599" y="1662991"/>
        <a:ext cx="226147" cy="226757"/>
      </dsp:txXfrm>
    </dsp:sp>
    <dsp:sp modelId="{65BE1203-A297-4616-AABF-2F66D2E3D3F0}">
      <dsp:nvSpPr>
        <dsp:cNvPr id="0" name=""/>
        <dsp:cNvSpPr/>
      </dsp:nvSpPr>
      <dsp:spPr>
        <a:xfrm>
          <a:off x="8538770" y="826311"/>
          <a:ext cx="1523902" cy="190011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Quickly fix regressions by forcing last known good plan</a:t>
          </a:r>
          <a:endParaRPr lang="en-US" sz="1800" kern="1200" dirty="0">
            <a:solidFill>
              <a:schemeClr val="bg2"/>
            </a:solidFill>
          </a:endParaRPr>
        </a:p>
      </dsp:txBody>
      <dsp:txXfrm>
        <a:off x="8583404" y="870945"/>
        <a:ext cx="1434634" cy="18108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B4A58-4008-4388-B392-13A141A435AE}">
      <dsp:nvSpPr>
        <dsp:cNvPr id="0" name=""/>
        <dsp:cNvSpPr/>
      </dsp:nvSpPr>
      <dsp:spPr>
        <a:xfrm>
          <a:off x="0"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Upgrade to latest SQL Server and keep </a:t>
          </a:r>
          <a:r>
            <a:rPr lang="en-US" sz="1800" i="1" kern="1200">
              <a:solidFill>
                <a:schemeClr val="bg2"/>
              </a:solidFill>
            </a:rPr>
            <a:t>source </a:t>
          </a:r>
          <a:r>
            <a:rPr lang="en-US" sz="1800" i="0" kern="1200">
              <a:solidFill>
                <a:schemeClr val="bg2"/>
              </a:solidFill>
            </a:rPr>
            <a:t>DB Compat level</a:t>
          </a:r>
          <a:endParaRPr lang="en-US" sz="1800" kern="1200">
            <a:solidFill>
              <a:schemeClr val="bg2"/>
            </a:solidFill>
          </a:endParaRPr>
        </a:p>
      </dsp:txBody>
      <dsp:txXfrm>
        <a:off x="43637" y="870219"/>
        <a:ext cx="1402588" cy="1812300"/>
      </dsp:txXfrm>
    </dsp:sp>
    <dsp:sp modelId="{807A7CC8-4053-4B78-B2E1-42409E0B881A}">
      <dsp:nvSpPr>
        <dsp:cNvPr id="0" name=""/>
        <dsp:cNvSpPr/>
      </dsp:nvSpPr>
      <dsp:spPr>
        <a:xfrm>
          <a:off x="1638848" y="1591627"/>
          <a:ext cx="315850" cy="369485"/>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1638848" y="1665524"/>
        <a:ext cx="221095" cy="221691"/>
      </dsp:txXfrm>
    </dsp:sp>
    <dsp:sp modelId="{9FF1E36A-5901-4006-BC5F-806DC958904D}">
      <dsp:nvSpPr>
        <dsp:cNvPr id="0" name=""/>
        <dsp:cNvSpPr/>
      </dsp:nvSpPr>
      <dsp:spPr>
        <a:xfrm>
          <a:off x="2085807"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Enable Query Store</a:t>
          </a:r>
        </a:p>
      </dsp:txBody>
      <dsp:txXfrm>
        <a:off x="2129444" y="870219"/>
        <a:ext cx="1402588" cy="1812300"/>
      </dsp:txXfrm>
    </dsp:sp>
    <dsp:sp modelId="{4BF6214F-0651-48BA-A5AF-4EE938BDE662}">
      <dsp:nvSpPr>
        <dsp:cNvPr id="0" name=""/>
        <dsp:cNvSpPr/>
      </dsp:nvSpPr>
      <dsp:spPr>
        <a:xfrm>
          <a:off x="3724656" y="1591627"/>
          <a:ext cx="315850" cy="369485"/>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3724656" y="1665524"/>
        <a:ext cx="221095" cy="221691"/>
      </dsp:txXfrm>
    </dsp:sp>
    <dsp:sp modelId="{F9F9C69B-84EC-43AE-AD7F-A1075EE779BE}">
      <dsp:nvSpPr>
        <dsp:cNvPr id="0" name=""/>
        <dsp:cNvSpPr/>
      </dsp:nvSpPr>
      <dsp:spPr>
        <a:xfrm>
          <a:off x="4171615"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Wait to collect data on the workload (create a baseline)</a:t>
          </a:r>
        </a:p>
      </dsp:txBody>
      <dsp:txXfrm>
        <a:off x="4215252" y="870219"/>
        <a:ext cx="1402588" cy="1812300"/>
      </dsp:txXfrm>
    </dsp:sp>
    <dsp:sp modelId="{086E85D3-9044-4D21-8107-7D7CB3790AC0}">
      <dsp:nvSpPr>
        <dsp:cNvPr id="0" name=""/>
        <dsp:cNvSpPr/>
      </dsp:nvSpPr>
      <dsp:spPr>
        <a:xfrm>
          <a:off x="5810463" y="1591627"/>
          <a:ext cx="315850" cy="369485"/>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5810463" y="1665524"/>
        <a:ext cx="221095" cy="221691"/>
      </dsp:txXfrm>
    </dsp:sp>
    <dsp:sp modelId="{ADEA711A-A839-4459-9FC3-A44F9DC4B5E6}">
      <dsp:nvSpPr>
        <dsp:cNvPr id="0" name=""/>
        <dsp:cNvSpPr/>
      </dsp:nvSpPr>
      <dsp:spPr>
        <a:xfrm>
          <a:off x="6257422"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Set DB Compat Level to latest</a:t>
          </a:r>
        </a:p>
      </dsp:txBody>
      <dsp:txXfrm>
        <a:off x="6301059" y="870219"/>
        <a:ext cx="1402588" cy="1812300"/>
      </dsp:txXfrm>
    </dsp:sp>
    <dsp:sp modelId="{E55F0ABA-4436-450B-884C-BE23C889E56F}">
      <dsp:nvSpPr>
        <dsp:cNvPr id="0" name=""/>
        <dsp:cNvSpPr/>
      </dsp:nvSpPr>
      <dsp:spPr>
        <a:xfrm>
          <a:off x="7896271" y="1591627"/>
          <a:ext cx="315850" cy="369485"/>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7896271" y="1665524"/>
        <a:ext cx="221095" cy="221691"/>
      </dsp:txXfrm>
    </dsp:sp>
    <dsp:sp modelId="{65BE1203-A297-4616-AABF-2F66D2E3D3F0}">
      <dsp:nvSpPr>
        <dsp:cNvPr id="0" name=""/>
        <dsp:cNvSpPr/>
      </dsp:nvSpPr>
      <dsp:spPr>
        <a:xfrm>
          <a:off x="8343230"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Quickly fix regressions by forcing last known good plan</a:t>
          </a:r>
        </a:p>
      </dsp:txBody>
      <dsp:txXfrm>
        <a:off x="8386867" y="870219"/>
        <a:ext cx="1402588" cy="1812300"/>
      </dsp:txXfrm>
    </dsp:sp>
    <dsp:sp modelId="{BD41DDCA-CE04-4094-972D-84BA705FD29C}">
      <dsp:nvSpPr>
        <dsp:cNvPr id="0" name=""/>
        <dsp:cNvSpPr/>
      </dsp:nvSpPr>
      <dsp:spPr>
        <a:xfrm>
          <a:off x="9982078" y="1591627"/>
          <a:ext cx="315850" cy="369485"/>
        </a:xfrm>
        <a:prstGeom prst="rightArrow">
          <a:avLst>
            <a:gd name="adj1" fmla="val 60000"/>
            <a:gd name="adj2" fmla="val 50000"/>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solidFill>
              <a:schemeClr val="bg2"/>
            </a:solidFill>
          </a:endParaRPr>
        </a:p>
      </dsp:txBody>
      <dsp:txXfrm>
        <a:off x="9982078" y="1665524"/>
        <a:ext cx="221095" cy="221691"/>
      </dsp:txXfrm>
    </dsp:sp>
    <dsp:sp modelId="{77F75AE4-31FB-432F-A58A-7B0F415671A8}">
      <dsp:nvSpPr>
        <dsp:cNvPr id="0" name=""/>
        <dsp:cNvSpPr/>
      </dsp:nvSpPr>
      <dsp:spPr>
        <a:xfrm>
          <a:off x="10429037" y="826582"/>
          <a:ext cx="1489862" cy="189957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bg2"/>
              </a:solidFill>
            </a:rPr>
            <a:t>Find a better plan through tuning</a:t>
          </a:r>
        </a:p>
      </dsp:txBody>
      <dsp:txXfrm>
        <a:off x="10472674" y="870219"/>
        <a:ext cx="1402588" cy="18123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F870D3-9415-4B68-AF26-127C978E629B}">
      <dsp:nvSpPr>
        <dsp:cNvPr id="0" name=""/>
        <dsp:cNvSpPr/>
      </dsp:nvSpPr>
      <dsp:spPr>
        <a:xfrm>
          <a:off x="140864" y="1662604"/>
          <a:ext cx="1993493" cy="656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latin typeface="+mj-lt"/>
            </a:rPr>
            <a:t>Query Store Regressed Queries</a:t>
          </a:r>
        </a:p>
      </dsp:txBody>
      <dsp:txXfrm>
        <a:off x="140864" y="1662604"/>
        <a:ext cx="1993493" cy="656946"/>
      </dsp:txXfrm>
    </dsp:sp>
    <dsp:sp modelId="{AB63EB6C-C217-4C0B-A201-7E837B6051D1}">
      <dsp:nvSpPr>
        <dsp:cNvPr id="0" name=""/>
        <dsp:cNvSpPr/>
      </dsp:nvSpPr>
      <dsp:spPr>
        <a:xfrm>
          <a:off x="138599" y="1462802"/>
          <a:ext cx="158573" cy="158573"/>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D1FDFC-29E7-4C7D-8118-61ACB6B776BA}">
      <dsp:nvSpPr>
        <dsp:cNvPr id="0" name=""/>
        <dsp:cNvSpPr/>
      </dsp:nvSpPr>
      <dsp:spPr>
        <a:xfrm>
          <a:off x="249600" y="1240799"/>
          <a:ext cx="158573" cy="158573"/>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4EB443-A99F-445D-8B02-5F64FDA6398C}">
      <dsp:nvSpPr>
        <dsp:cNvPr id="0" name=""/>
        <dsp:cNvSpPr/>
      </dsp:nvSpPr>
      <dsp:spPr>
        <a:xfrm>
          <a:off x="516003" y="1285200"/>
          <a:ext cx="249186" cy="249186"/>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B3C5A8-ACC5-4A7A-B386-AB854ACD43EE}">
      <dsp:nvSpPr>
        <dsp:cNvPr id="0" name=""/>
        <dsp:cNvSpPr/>
      </dsp:nvSpPr>
      <dsp:spPr>
        <a:xfrm>
          <a:off x="738006" y="1040997"/>
          <a:ext cx="158573" cy="158573"/>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A725A9-B753-46C1-99EA-8D790709A611}">
      <dsp:nvSpPr>
        <dsp:cNvPr id="0" name=""/>
        <dsp:cNvSpPr/>
      </dsp:nvSpPr>
      <dsp:spPr>
        <a:xfrm>
          <a:off x="1026610" y="952195"/>
          <a:ext cx="158573" cy="158573"/>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E722A5-12FB-4993-92AF-F4B440A4072B}">
      <dsp:nvSpPr>
        <dsp:cNvPr id="0" name=""/>
        <dsp:cNvSpPr/>
      </dsp:nvSpPr>
      <dsp:spPr>
        <a:xfrm>
          <a:off x="1381814" y="1107597"/>
          <a:ext cx="158573" cy="158573"/>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0151DF4-641F-4DF1-A99A-F6E9979EAEE7}">
      <dsp:nvSpPr>
        <dsp:cNvPr id="0" name=""/>
        <dsp:cNvSpPr/>
      </dsp:nvSpPr>
      <dsp:spPr>
        <a:xfrm>
          <a:off x="1603817" y="1218599"/>
          <a:ext cx="249186" cy="24918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9A0FCD-5DC5-4EB5-927B-0307A76C0EA5}">
      <dsp:nvSpPr>
        <dsp:cNvPr id="0" name=""/>
        <dsp:cNvSpPr/>
      </dsp:nvSpPr>
      <dsp:spPr>
        <a:xfrm>
          <a:off x="1914621" y="1462802"/>
          <a:ext cx="158573" cy="158573"/>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937E303-A056-470C-8BA3-CB05F9E8DAF7}">
      <dsp:nvSpPr>
        <dsp:cNvPr id="0" name=""/>
        <dsp:cNvSpPr/>
      </dsp:nvSpPr>
      <dsp:spPr>
        <a:xfrm>
          <a:off x="2047822" y="1707005"/>
          <a:ext cx="158573" cy="158573"/>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FDDF9BE-7AAC-4DF0-AC27-8596EF967DC0}">
      <dsp:nvSpPr>
        <dsp:cNvPr id="0" name=""/>
        <dsp:cNvSpPr/>
      </dsp:nvSpPr>
      <dsp:spPr>
        <a:xfrm>
          <a:off x="893408" y="1240799"/>
          <a:ext cx="407760" cy="407760"/>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78823-3F62-458B-BBD8-642391CF6EB6}">
      <dsp:nvSpPr>
        <dsp:cNvPr id="0" name=""/>
        <dsp:cNvSpPr/>
      </dsp:nvSpPr>
      <dsp:spPr>
        <a:xfrm>
          <a:off x="27597" y="2084409"/>
          <a:ext cx="158573" cy="158573"/>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B6B519-E20A-407A-926E-A3F175CD4622}">
      <dsp:nvSpPr>
        <dsp:cNvPr id="0" name=""/>
        <dsp:cNvSpPr/>
      </dsp:nvSpPr>
      <dsp:spPr>
        <a:xfrm>
          <a:off x="160799" y="2284212"/>
          <a:ext cx="249186" cy="24918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A269C0-0D02-460D-9501-C007C80FA868}">
      <dsp:nvSpPr>
        <dsp:cNvPr id="0" name=""/>
        <dsp:cNvSpPr/>
      </dsp:nvSpPr>
      <dsp:spPr>
        <a:xfrm>
          <a:off x="493803" y="2461814"/>
          <a:ext cx="362453" cy="362453"/>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903A1E-118F-4929-82E0-1A512EB8EE42}">
      <dsp:nvSpPr>
        <dsp:cNvPr id="0" name=""/>
        <dsp:cNvSpPr/>
      </dsp:nvSpPr>
      <dsp:spPr>
        <a:xfrm>
          <a:off x="960009" y="2750418"/>
          <a:ext cx="158573" cy="158573"/>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9C2895-C21D-4533-A6EF-BC9DCC12AB28}">
      <dsp:nvSpPr>
        <dsp:cNvPr id="0" name=""/>
        <dsp:cNvSpPr/>
      </dsp:nvSpPr>
      <dsp:spPr>
        <a:xfrm>
          <a:off x="1048810" y="2461814"/>
          <a:ext cx="249186" cy="249186"/>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DD1ECA-D4D8-4167-BE7B-9921ED77E8DE}">
      <dsp:nvSpPr>
        <dsp:cNvPr id="0" name=""/>
        <dsp:cNvSpPr/>
      </dsp:nvSpPr>
      <dsp:spPr>
        <a:xfrm>
          <a:off x="1270813" y="2772618"/>
          <a:ext cx="158573" cy="158573"/>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9D0615-B2A9-412D-A6E5-0E74EF8CB940}">
      <dsp:nvSpPr>
        <dsp:cNvPr id="0" name=""/>
        <dsp:cNvSpPr/>
      </dsp:nvSpPr>
      <dsp:spPr>
        <a:xfrm>
          <a:off x="1470615" y="2417414"/>
          <a:ext cx="362453" cy="362453"/>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C640B1-2349-48C8-9635-C883549C1A24}">
      <dsp:nvSpPr>
        <dsp:cNvPr id="0" name=""/>
        <dsp:cNvSpPr/>
      </dsp:nvSpPr>
      <dsp:spPr>
        <a:xfrm>
          <a:off x="1959021" y="2328612"/>
          <a:ext cx="249186" cy="249186"/>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74E8A3-D5A3-417B-A70A-267C824FCFB5}">
      <dsp:nvSpPr>
        <dsp:cNvPr id="0" name=""/>
        <dsp:cNvSpPr/>
      </dsp:nvSpPr>
      <dsp:spPr>
        <a:xfrm>
          <a:off x="2208208" y="1284830"/>
          <a:ext cx="731825" cy="1397135"/>
        </a:xfrm>
        <a:prstGeom prst="chevron">
          <a:avLst>
            <a:gd name="adj" fmla="val 6231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D968C9-BE24-48A6-A000-72AFD1A0C88A}">
      <dsp:nvSpPr>
        <dsp:cNvPr id="0" name=""/>
        <dsp:cNvSpPr/>
      </dsp:nvSpPr>
      <dsp:spPr>
        <a:xfrm>
          <a:off x="4896334" y="1285509"/>
          <a:ext cx="1995888" cy="1397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latin typeface="+mj-lt"/>
            </a:rPr>
            <a:t>Analysis and Recommendations</a:t>
          </a:r>
        </a:p>
      </dsp:txBody>
      <dsp:txXfrm>
        <a:off x="4896334" y="1285509"/>
        <a:ext cx="1995888" cy="1397122"/>
      </dsp:txXfrm>
    </dsp:sp>
    <dsp:sp modelId="{B10EC8F5-BABD-41E6-B346-69FBBD5CB69F}">
      <dsp:nvSpPr>
        <dsp:cNvPr id="0" name=""/>
        <dsp:cNvSpPr/>
      </dsp:nvSpPr>
      <dsp:spPr>
        <a:xfrm>
          <a:off x="2776571" y="2460148"/>
          <a:ext cx="5908490" cy="161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t" anchorCtr="0">
          <a:noAutofit/>
        </a:bodyPr>
        <a:lstStyle/>
        <a:p>
          <a:pPr marL="114300" lvl="1" indent="-114300" algn="l" defTabSz="622300">
            <a:lnSpc>
              <a:spcPct val="90000"/>
            </a:lnSpc>
            <a:spcBef>
              <a:spcPct val="0"/>
            </a:spcBef>
            <a:spcAft>
              <a:spcPct val="15000"/>
            </a:spcAft>
            <a:buChar char="•"/>
          </a:pPr>
          <a:r>
            <a:rPr lang="en-US" sz="1400" b="0" i="0" u="none" kern="1200" dirty="0">
              <a:latin typeface="+mj-lt"/>
            </a:rPr>
            <a:t>Correlation vs Independence</a:t>
          </a:r>
          <a:br>
            <a:rPr lang="en-US" sz="1400" b="0" i="0" u="none" kern="1200" dirty="0">
              <a:latin typeface="+mj-lt"/>
            </a:rPr>
          </a:br>
          <a:r>
            <a:rPr lang="en-US" sz="1400" b="0" i="0" u="none" kern="1200" dirty="0">
              <a:latin typeface="Consolas" panose="020B0609020204030204" pitchFamily="49" charset="0"/>
            </a:rPr>
            <a:t>ASSUME_MIN_SELECTIVITY_FOR_FILTER_ESTIMATES</a:t>
          </a:r>
          <a:endParaRPr lang="en-US" sz="1400" kern="1200" dirty="0">
            <a:latin typeface="Consolas" panose="020B0609020204030204" pitchFamily="49" charset="0"/>
          </a:endParaRPr>
        </a:p>
        <a:p>
          <a:pPr marL="114300" lvl="1" indent="-114300" algn="l" defTabSz="622300">
            <a:lnSpc>
              <a:spcPct val="90000"/>
            </a:lnSpc>
            <a:spcBef>
              <a:spcPct val="0"/>
            </a:spcBef>
            <a:spcAft>
              <a:spcPct val="15000"/>
            </a:spcAft>
            <a:buFont typeface="Arial" panose="020B0604020202020204" pitchFamily="34" charset="0"/>
            <a:buChar char="•"/>
          </a:pPr>
          <a:r>
            <a:rPr lang="en-US" sz="1400" b="0" i="0" u="none" kern="1200" dirty="0">
              <a:latin typeface="+mj-lt"/>
            </a:rPr>
            <a:t>Simple vs Base Join Containment</a:t>
          </a:r>
          <a:br>
            <a:rPr lang="en-US" sz="1400" b="0" i="0" u="none" kern="1200" dirty="0">
              <a:latin typeface="+mj-lt"/>
            </a:rPr>
          </a:br>
          <a:r>
            <a:rPr lang="en-US" sz="1400" b="0" i="0" u="none" kern="1200" dirty="0">
              <a:latin typeface="Consolas" panose="020B0609020204030204" pitchFamily="49" charset="0"/>
            </a:rPr>
            <a:t>ASSUME_JOIN_PREDICATE_DEPENDS_ON_FILTERS</a:t>
          </a:r>
        </a:p>
        <a:p>
          <a:pPr marL="114300" lvl="1" indent="-114300" algn="l" defTabSz="622300">
            <a:lnSpc>
              <a:spcPct val="90000"/>
            </a:lnSpc>
            <a:spcBef>
              <a:spcPct val="0"/>
            </a:spcBef>
            <a:spcAft>
              <a:spcPct val="15000"/>
            </a:spcAft>
            <a:buChar char="•"/>
          </a:pPr>
          <a:r>
            <a:rPr lang="en-US" sz="1400" kern="1200" dirty="0">
              <a:latin typeface="+mj-lt"/>
            </a:rPr>
            <a:t>TVF fixed estimation of 100 rows vs 1 row ‘QUERYTRACEON 9488’</a:t>
          </a:r>
        </a:p>
        <a:p>
          <a:pPr marL="114300" lvl="1" indent="-114300" algn="l" defTabSz="622300">
            <a:lnSpc>
              <a:spcPct val="90000"/>
            </a:lnSpc>
            <a:spcBef>
              <a:spcPct val="0"/>
            </a:spcBef>
            <a:spcAft>
              <a:spcPct val="15000"/>
            </a:spcAft>
            <a:buChar char="•"/>
          </a:pPr>
          <a:r>
            <a:rPr lang="en-US" sz="1400" kern="1200" dirty="0">
              <a:latin typeface="+mj-lt"/>
            </a:rPr>
            <a:t>As a last resort, full-fledge use of CE70 is also considered, when all else doesn’t yield desired results.</a:t>
          </a:r>
        </a:p>
      </dsp:txBody>
      <dsp:txXfrm>
        <a:off x="2776571" y="2460148"/>
        <a:ext cx="5908490" cy="1617195"/>
      </dsp:txXfrm>
    </dsp:sp>
    <dsp:sp modelId="{93977A7B-2142-4B2D-9F13-F21AF686AFC5}">
      <dsp:nvSpPr>
        <dsp:cNvPr id="0" name=""/>
        <dsp:cNvSpPr/>
      </dsp:nvSpPr>
      <dsp:spPr>
        <a:xfrm>
          <a:off x="8848524" y="1284830"/>
          <a:ext cx="731825" cy="1397135"/>
        </a:xfrm>
        <a:prstGeom prst="chevron">
          <a:avLst>
            <a:gd name="adj" fmla="val 6231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0E1E910-FAC6-48BC-986F-F28A82D63CD6}">
      <dsp:nvSpPr>
        <dsp:cNvPr id="0" name=""/>
        <dsp:cNvSpPr/>
      </dsp:nvSpPr>
      <dsp:spPr>
        <a:xfrm>
          <a:off x="9660185" y="1169368"/>
          <a:ext cx="1696505" cy="1696505"/>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r>
            <a:rPr lang="en-US" sz="1700" kern="1200">
              <a:latin typeface="+mj-lt"/>
            </a:rPr>
            <a:t>Deployment via Plan Guide</a:t>
          </a:r>
        </a:p>
      </dsp:txBody>
      <dsp:txXfrm>
        <a:off x="9908632" y="1417815"/>
        <a:ext cx="1199611" cy="119961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021AE8-C5C8-410E-84C3-F6A2D2F4311A}">
      <dsp:nvSpPr>
        <dsp:cNvPr id="0" name=""/>
        <dsp:cNvSpPr/>
      </dsp:nvSpPr>
      <dsp:spPr>
        <a:xfrm>
          <a:off x="0" y="0"/>
          <a:ext cx="3596981" cy="5126067"/>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a:t>DMA</a:t>
          </a:r>
        </a:p>
      </dsp:txBody>
      <dsp:txXfrm>
        <a:off x="0" y="0"/>
        <a:ext cx="3596981" cy="1537820"/>
      </dsp:txXfrm>
    </dsp:sp>
    <dsp:sp modelId="{20BDA635-84A8-46AC-953D-E8DE451CEF7D}">
      <dsp:nvSpPr>
        <dsp:cNvPr id="0" name=""/>
        <dsp:cNvSpPr/>
      </dsp:nvSpPr>
      <dsp:spPr>
        <a:xfrm>
          <a:off x="361081" y="1537945"/>
          <a:ext cx="2877585" cy="746758"/>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solidFill>
            </a:rPr>
            <a:t>Readiness assessment: blocking issues breaking changes, behavior changes</a:t>
          </a:r>
        </a:p>
      </dsp:txBody>
      <dsp:txXfrm>
        <a:off x="382953" y="1559817"/>
        <a:ext cx="2833841" cy="703014"/>
      </dsp:txXfrm>
    </dsp:sp>
    <dsp:sp modelId="{E166E6F5-D9DF-44B9-B43B-B36295900C34}">
      <dsp:nvSpPr>
        <dsp:cNvPr id="0" name=""/>
        <dsp:cNvSpPr/>
      </dsp:nvSpPr>
      <dsp:spPr>
        <a:xfrm>
          <a:off x="361081" y="2399590"/>
          <a:ext cx="2877585" cy="746758"/>
        </a:xfrm>
        <a:prstGeom prst="roundRect">
          <a:avLst>
            <a:gd name="adj" fmla="val 10000"/>
          </a:avLst>
        </a:prstGeom>
        <a:solidFill>
          <a:schemeClr val="accent4">
            <a:hueOff val="415380"/>
            <a:satOff val="-5555"/>
            <a:lumOff val="102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solidFill>
            </a:rPr>
            <a:t>Moves schema, data and uncontained objects (like logins) To Azure SQL Database</a:t>
          </a:r>
        </a:p>
      </dsp:txBody>
      <dsp:txXfrm>
        <a:off x="382953" y="2421462"/>
        <a:ext cx="2833841" cy="703014"/>
      </dsp:txXfrm>
    </dsp:sp>
    <dsp:sp modelId="{C80B6C35-C214-43C3-A5C0-CF04C094E97C}">
      <dsp:nvSpPr>
        <dsp:cNvPr id="0" name=""/>
        <dsp:cNvSpPr/>
      </dsp:nvSpPr>
      <dsp:spPr>
        <a:xfrm>
          <a:off x="361081" y="3261234"/>
          <a:ext cx="2877585" cy="746758"/>
        </a:xfrm>
        <a:prstGeom prst="roundRect">
          <a:avLst>
            <a:gd name="adj" fmla="val 10000"/>
          </a:avLst>
        </a:prstGeom>
        <a:solidFill>
          <a:schemeClr val="accent4">
            <a:hueOff val="830759"/>
            <a:satOff val="-11110"/>
            <a:lumOff val="204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Backup / Restore to another SQL Server (Keeps source DB Compatibility Level)</a:t>
          </a:r>
        </a:p>
      </dsp:txBody>
      <dsp:txXfrm>
        <a:off x="382953" y="3283106"/>
        <a:ext cx="2833841" cy="703014"/>
      </dsp:txXfrm>
    </dsp:sp>
    <dsp:sp modelId="{A4A0B630-5C59-4F5F-9FF2-3CB99429EB41}">
      <dsp:nvSpPr>
        <dsp:cNvPr id="0" name=""/>
        <dsp:cNvSpPr/>
      </dsp:nvSpPr>
      <dsp:spPr>
        <a:xfrm>
          <a:off x="361081" y="4122879"/>
          <a:ext cx="2877585" cy="746758"/>
        </a:xfrm>
        <a:prstGeom prst="roundRect">
          <a:avLst>
            <a:gd name="adj" fmla="val 10000"/>
          </a:avLst>
        </a:prstGeom>
        <a:solidFill>
          <a:schemeClr val="accent4">
            <a:hueOff val="1246139"/>
            <a:satOff val="-16666"/>
            <a:lumOff val="307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New feature recommendation</a:t>
          </a:r>
        </a:p>
      </dsp:txBody>
      <dsp:txXfrm>
        <a:off x="382953" y="4144751"/>
        <a:ext cx="2833841" cy="703014"/>
      </dsp:txXfrm>
    </dsp:sp>
    <dsp:sp modelId="{9F125D75-77CD-4D26-A35F-6B8A8E3071EC}">
      <dsp:nvSpPr>
        <dsp:cNvPr id="0" name=""/>
        <dsp:cNvSpPr/>
      </dsp:nvSpPr>
      <dsp:spPr>
        <a:xfrm>
          <a:off x="3868138" y="0"/>
          <a:ext cx="3596981" cy="5126067"/>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DEA</a:t>
          </a:r>
        </a:p>
      </dsp:txBody>
      <dsp:txXfrm>
        <a:off x="3868138" y="0"/>
        <a:ext cx="3596981" cy="1537820"/>
      </dsp:txXfrm>
    </dsp:sp>
    <dsp:sp modelId="{72A0CBEE-1D3F-4B51-B196-6756B6EDC2FA}">
      <dsp:nvSpPr>
        <dsp:cNvPr id="0" name=""/>
        <dsp:cNvSpPr/>
      </dsp:nvSpPr>
      <dsp:spPr>
        <a:xfrm>
          <a:off x="4227836" y="1538258"/>
          <a:ext cx="2877585" cy="1007066"/>
        </a:xfrm>
        <a:prstGeom prst="roundRect">
          <a:avLst>
            <a:gd name="adj" fmla="val 10000"/>
          </a:avLst>
        </a:prstGeom>
        <a:solidFill>
          <a:schemeClr val="accent4">
            <a:hueOff val="1661518"/>
            <a:satOff val="-22221"/>
            <a:lumOff val="40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A/B Testing</a:t>
          </a:r>
        </a:p>
      </dsp:txBody>
      <dsp:txXfrm>
        <a:off x="4257332" y="1567754"/>
        <a:ext cx="2818593" cy="948074"/>
      </dsp:txXfrm>
    </dsp:sp>
    <dsp:sp modelId="{3702A193-B61B-44C0-8B22-5DC665017FEE}">
      <dsp:nvSpPr>
        <dsp:cNvPr id="0" name=""/>
        <dsp:cNvSpPr/>
      </dsp:nvSpPr>
      <dsp:spPr>
        <a:xfrm>
          <a:off x="4227836" y="2700258"/>
          <a:ext cx="2877585" cy="1007066"/>
        </a:xfrm>
        <a:prstGeom prst="roundRect">
          <a:avLst>
            <a:gd name="adj" fmla="val 10000"/>
          </a:avLst>
        </a:prstGeom>
        <a:solidFill>
          <a:schemeClr val="accent4">
            <a:hueOff val="2076898"/>
            <a:satOff val="-27776"/>
            <a:lumOff val="51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Capture and Replay workload for performance testing and reporting</a:t>
          </a:r>
        </a:p>
      </dsp:txBody>
      <dsp:txXfrm>
        <a:off x="4257332" y="2729754"/>
        <a:ext cx="2818593" cy="948074"/>
      </dsp:txXfrm>
    </dsp:sp>
    <dsp:sp modelId="{0290703A-9219-47DD-8304-B3F8B17E721B}">
      <dsp:nvSpPr>
        <dsp:cNvPr id="0" name=""/>
        <dsp:cNvSpPr/>
      </dsp:nvSpPr>
      <dsp:spPr>
        <a:xfrm>
          <a:off x="4227836" y="3862258"/>
          <a:ext cx="2877585" cy="1007066"/>
        </a:xfrm>
        <a:prstGeom prst="roundRect">
          <a:avLst>
            <a:gd name="adj" fmla="val 10000"/>
          </a:avLst>
        </a:prstGeom>
        <a:solidFill>
          <a:schemeClr val="accent4">
            <a:hueOff val="2492277"/>
            <a:satOff val="-33331"/>
            <a:lumOff val="614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Also reports on migration blockers because of failed T-SQL syntax</a:t>
          </a:r>
        </a:p>
      </dsp:txBody>
      <dsp:txXfrm>
        <a:off x="4257332" y="3891754"/>
        <a:ext cx="2818593" cy="948074"/>
      </dsp:txXfrm>
    </dsp:sp>
    <dsp:sp modelId="{AB6293DE-B5B5-4D19-97EF-5D33AE2BAC99}">
      <dsp:nvSpPr>
        <dsp:cNvPr id="0" name=""/>
        <dsp:cNvSpPr/>
      </dsp:nvSpPr>
      <dsp:spPr>
        <a:xfrm>
          <a:off x="7734893" y="0"/>
          <a:ext cx="3596981" cy="5126067"/>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a:t>QTA</a:t>
          </a:r>
        </a:p>
      </dsp:txBody>
      <dsp:txXfrm>
        <a:off x="7734893" y="0"/>
        <a:ext cx="3596981" cy="1537820"/>
      </dsp:txXfrm>
    </dsp:sp>
    <dsp:sp modelId="{010C7AA1-A178-4411-889D-D58F744F307C}">
      <dsp:nvSpPr>
        <dsp:cNvPr id="0" name=""/>
        <dsp:cNvSpPr/>
      </dsp:nvSpPr>
      <dsp:spPr>
        <a:xfrm>
          <a:off x="8094592" y="1538258"/>
          <a:ext cx="2877585" cy="1007066"/>
        </a:xfrm>
        <a:prstGeom prst="roundRect">
          <a:avLst>
            <a:gd name="adj" fmla="val 10000"/>
          </a:avLst>
        </a:prstGeom>
        <a:solidFill>
          <a:schemeClr val="accent4">
            <a:hueOff val="2907657"/>
            <a:satOff val="-38887"/>
            <a:lumOff val="716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2"/>
              </a:solidFill>
            </a:rPr>
            <a:t>Upgrade Database Compatibility Model to desired state</a:t>
          </a:r>
        </a:p>
      </dsp:txBody>
      <dsp:txXfrm>
        <a:off x="8124088" y="1567754"/>
        <a:ext cx="2818593" cy="948074"/>
      </dsp:txXfrm>
    </dsp:sp>
    <dsp:sp modelId="{88EB8538-B356-42ED-A504-E1F2992A58DF}">
      <dsp:nvSpPr>
        <dsp:cNvPr id="0" name=""/>
        <dsp:cNvSpPr/>
      </dsp:nvSpPr>
      <dsp:spPr>
        <a:xfrm>
          <a:off x="8094592" y="2700258"/>
          <a:ext cx="2877585" cy="1007066"/>
        </a:xfrm>
        <a:prstGeom prst="roundRect">
          <a:avLst>
            <a:gd name="adj" fmla="val 10000"/>
          </a:avLst>
        </a:prstGeom>
        <a:solidFill>
          <a:schemeClr val="accent4">
            <a:hueOff val="3323036"/>
            <a:satOff val="-44442"/>
            <a:lumOff val="819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solidFill>
            </a:rPr>
            <a:t>Detects workload regressions, and tests CE model variations (subsets)</a:t>
          </a:r>
        </a:p>
      </dsp:txBody>
      <dsp:txXfrm>
        <a:off x="8124088" y="2729754"/>
        <a:ext cx="2818593" cy="948074"/>
      </dsp:txXfrm>
    </dsp:sp>
    <dsp:sp modelId="{AB8D807A-351B-4A0D-A905-81D5B219DCE7}">
      <dsp:nvSpPr>
        <dsp:cNvPr id="0" name=""/>
        <dsp:cNvSpPr/>
      </dsp:nvSpPr>
      <dsp:spPr>
        <a:xfrm>
          <a:off x="8094592" y="3862258"/>
          <a:ext cx="2877585" cy="1007066"/>
        </a:xfrm>
        <a:prstGeom prst="roundRect">
          <a:avLst>
            <a:gd name="adj" fmla="val 10000"/>
          </a:avLst>
        </a:prstGeom>
        <a:solidFill>
          <a:schemeClr val="accent4">
            <a:hueOff val="3738416"/>
            <a:satOff val="-49997"/>
            <a:lumOff val="921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solidFill>
            </a:rPr>
            <a:t>Provides tangible recommendations for tuning queries without reverting DB </a:t>
          </a:r>
          <a:r>
            <a:rPr lang="en-US" sz="1400" kern="1200" dirty="0" err="1">
              <a:solidFill>
                <a:schemeClr val="bg2"/>
              </a:solidFill>
            </a:rPr>
            <a:t>compat</a:t>
          </a:r>
          <a:endParaRPr lang="en-US" sz="1400" kern="1200" dirty="0">
            <a:solidFill>
              <a:schemeClr val="bg2"/>
            </a:solidFill>
          </a:endParaRPr>
        </a:p>
      </dsp:txBody>
      <dsp:txXfrm>
        <a:off x="8124088" y="3891754"/>
        <a:ext cx="2818593" cy="948074"/>
      </dsp:txXfrm>
    </dsp:sp>
  </dsp:spTree>
</dsp:drawing>
</file>

<file path=ppt/diagrams/layout1.xml><?xml version="1.0" encoding="utf-8"?>
<dgm:layoutDef xmlns:dgm="http://schemas.openxmlformats.org/drawingml/2006/diagram" xmlns:a="http://schemas.openxmlformats.org/drawingml/2006/main" uniqueId="urn:microsoft.com/office/officeart/2008/layout/PictureAccentList">
  <dgm:title val=""/>
  <dgm:desc val=""/>
  <dgm:catLst>
    <dgm:cat type="picture" pri="14000"/>
    <dgm:cat type="list" pri="14500"/>
  </dgm:catLst>
  <dgm:sampData>
    <dgm:dataModel>
      <dgm:ptLst>
        <dgm:pt modelId="0" type="doc"/>
        <dgm:pt modelId="1">
          <dgm:prSet phldr="1"/>
        </dgm:pt>
        <dgm:pt modelId="11">
          <dgm:prSet phldr="1"/>
        </dgm:pt>
        <dgm:pt modelId="12">
          <dgm:prSet phldr="1"/>
        </dgm:pt>
      </dgm:ptLst>
      <dgm:cxnLst>
        <dgm:cxn modelId="4" srcId="0" destId="1" srcOrd="0" destOrd="0"/>
        <dgm:cxn modelId="5" srcId="1" destId="11" srcOrd="0" destOrd="0"/>
        <dgm:cxn modelId="6" srcId="1" destId="12" srcOrd="1" destOrd="0"/>
      </dgm:cxnLst>
      <dgm:bg/>
      <dgm:whole/>
    </dgm:dataModel>
  </dgm:sampData>
  <dgm:style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styleData>
  <dgm:clr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clrData>
  <dgm:layoutNode name="layout">
    <dgm:varLst>
      <dgm:chMax/>
      <dgm:chPref/>
      <dgm:dir/>
      <dgm:animOne val="branch"/>
      <dgm:animLvl val="lvl"/>
      <dgm:resizeHandles/>
    </dgm:varLst>
    <dgm:choose name="Name0">
      <dgm:if name="Name1" func="var" arg="dir" op="equ" val="norm">
        <dgm:alg type="hierChild">
          <dgm:param type="linDir" val="fromL"/>
        </dgm:alg>
      </dgm:if>
      <dgm:else name="Name2">
        <dgm:alg type="hierChild">
          <dgm:param type="linDir" val="fromL"/>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primFontSz" for="des" forName="childText" refType="primFontSz" refFor="des" refForName="rootText" op="lte"/>
      <dgm:constr type="w" for="des" forName="rootComposite" refType="w" fact="4"/>
      <dgm:constr type="h" for="des" forName="rootComposite" refType="h"/>
      <dgm:constr type="w" for="des" forName="childComposite" refType="w" refFor="des" refForName="rootComposite"/>
      <dgm:constr type="h" for="des" forName="childComposite" refType="h" refFor="des" refForName="rootComposite"/>
      <dgm:constr type="sibSp" refType="w" refFor="des" refForName="rootComposite" fact="0.1"/>
      <dgm:constr type="sibSp" for="des" forName="childShape" refType="h" refFor="des" refForName="rootComposite" fact="0.12"/>
      <dgm:constr type="sp" for="des" forName="root" refType="h" refFor="des" refForName="rootComposite" fact="0.18"/>
    </dgm:constrLst>
    <dgm:ruleLst/>
    <dgm:forEach name="Name3" axis="ch">
      <dgm:forEach name="Name4" axis="self" ptType="node" cnt="1">
        <dgm:layoutNode name="root">
          <dgm:varLst>
            <dgm:chMax/>
            <dgm:chPref val="4"/>
          </dgm:varLst>
          <dgm:alg type="hierRoot"/>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onstrLst>
              <dgm:constr type="l" for="ch" forName="rootText"/>
              <dgm:constr type="t" for="ch" forName="rootText"/>
              <dgm:constr type="w" for="ch" forName="rootText" refType="w"/>
              <dgm:constr type="h" for="ch" forName="rootText" refType="h"/>
            </dgm:constrLst>
            <dgm:ruleLst/>
            <dgm:layoutNode name="rootText" styleLbl="node0">
              <dgm:varLst>
                <dgm:chMax/>
                <dgm:chPref val="4"/>
              </dgm:varLst>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5" axis="ch">
              <dgm:forEach name="Name6" axis="self" ptType="node">
                <dgm:layoutNode name="childComposite">
                  <dgm:varLst>
                    <dgm:chMax val="0"/>
                    <dgm:chPref val="0"/>
                  </dgm:varLst>
                  <dgm:alg type="composite"/>
                  <dgm:shape xmlns:r="http://schemas.openxmlformats.org/officeDocument/2006/relationships" r:blip="">
                    <dgm:adjLst/>
                  </dgm:shape>
                  <dgm:presOf/>
                  <dgm:choose name="Name7">
                    <dgm:if name="Name8" func="var" arg="dir" op="equ" val="norm">
                      <dgm:constrLst>
                        <dgm:constr type="w" for="ch" forName="Image" refType="h"/>
                        <dgm:constr type="h" for="ch" forName="Image" refType="h"/>
                        <dgm:constr type="l" for="ch" forName="Image"/>
                        <dgm:constr type="t" for="ch" forName="Image"/>
                        <dgm:constr type="h" for="ch" forName="childText" refType="h"/>
                        <dgm:constr type="l" for="ch" forName="childText" refType="w" refFor="ch" refForName="Image" fact="1.06"/>
                        <dgm:constr type="t" for="ch" forName="childText"/>
                      </dgm:constrLst>
                    </dgm:if>
                    <dgm:else name="Name9">
                      <dgm:constrLst>
                        <dgm:constr type="w" for="ch" forName="Image" refType="h"/>
                        <dgm:constr type="h" for="ch" forName="Image" refType="h"/>
                        <dgm:constr type="r" for="ch" forName="Image" refType="w"/>
                        <dgm:constr type="t" for="ch" forName="Image"/>
                        <dgm:constr type="h" for="ch" forName="childText" refType="h"/>
                        <dgm:constr type="t" for="ch" forName="childText"/>
                        <dgm:constr type="wOff" for="ch" forName="childText" refType="w" refFor="ch" refForName="Image" fact="-1.06"/>
                      </dgm:constrLst>
                    </dgm:else>
                  </dgm:choose>
                  <dgm:ruleLst/>
                  <dgm:layoutNode name="Image" styleLbl="node1">
                    <dgm:alg type="sp"/>
                    <dgm:shape xmlns:r="http://schemas.openxmlformats.org/officeDocument/2006/relationships" type="roundRect" r:blip="" blipPhldr="1">
                      <dgm:adjLst>
                        <dgm:adj idx="1" val="0.1667"/>
                      </dgm:adjLst>
                    </dgm:shape>
                    <dgm:presOf/>
                  </dgm:layoutNode>
                  <dgm:layoutNode name="childText" styleLbl="lnNode1">
                    <dgm:varLst>
                      <dgm:chMax val="0"/>
                      <dgm:chPref val="0"/>
                      <dgm:bulletEnabled val="1"/>
                    </dgm:varLst>
                    <dgm:alg type="tx"/>
                    <dgm:shape xmlns:r="http://schemas.openxmlformats.org/officeDocument/2006/relationships" type="roundRect" r:blip="">
                      <dgm:adjLst>
                        <dgm:adj idx="1" val="0.1667"/>
                      </dgm:adjLst>
                    </dgm:shape>
                    <dgm:presOf axis="self desOrSelf" ptType="node node" st="1 1" cnt="1 0"/>
                    <dgm:ruleLst>
                      <dgm:rule type="primFontSz" val="5" fact="NaN" max="NaN"/>
                    </dgm:ruleLs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wmf"/></Relationships>
</file>

<file path=ppt/media/image1.png>
</file>

<file path=ppt/media/image10.png>
</file>

<file path=ppt/media/image11.png>
</file>

<file path=ppt/media/image12.png>
</file>

<file path=ppt/media/image13.png>
</file>

<file path=ppt/media/image14.png>
</file>

<file path=ppt/media/image15.wmf>
</file>

<file path=ppt/media/image16.png>
</file>

<file path=ppt/media/image17.png>
</file>

<file path=ppt/media/image18.png>
</file>

<file path=ppt/media/image2.png>
</file>

<file path=ppt/media/image21.jpeg>
</file>

<file path=ppt/media/image22.jpeg>
</file>

<file path=ppt/media/image23.jpeg>
</file>

<file path=ppt/media/image24.png>
</file>

<file path=ppt/media/image25.jpeg>
</file>

<file path=ppt/media/image26.png>
</file>

<file path=ppt/media/image27.jp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BE127B-4A1B-4F01-87F0-A37615447B31}" type="datetimeFigureOut">
              <a:rPr lang="en-US" smtClean="0"/>
              <a:t>6/22/2019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6CCCA6-521E-436B-8F6E-14DFB26339A5}" type="slidenum">
              <a:rPr lang="en-US" smtClean="0"/>
              <a:t>‹#›</a:t>
            </a:fld>
            <a:endParaRPr lang="en-US"/>
          </a:p>
        </p:txBody>
      </p:sp>
    </p:spTree>
    <p:extLst>
      <p:ext uri="{BB962C8B-B14F-4D97-AF65-F5344CB8AC3E}">
        <p14:creationId xmlns:p14="http://schemas.microsoft.com/office/powerpoint/2010/main" val="302299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sql/t-sql/statements/alter-database-scoped-configuration-transact-sql"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azure.microsoft.com/documentation/articles/sql-database-compatibility-level-query-performance-130/"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docs.microsoft.com/sql/relational-databases/performance/cardinality-estimation-sql-server#versions-of-the-ce"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aka.ms/dbcompa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D65AC4-17B0-4E19-8496-B264E70A18D3}" type="slidenum">
              <a:rPr lang="en-US" smtClean="0"/>
              <a:t>1</a:t>
            </a:fld>
            <a:endParaRPr lang="en-US"/>
          </a:p>
        </p:txBody>
      </p:sp>
    </p:spTree>
    <p:extLst>
      <p:ext uri="{BB962C8B-B14F-4D97-AF65-F5344CB8AC3E}">
        <p14:creationId xmlns:p14="http://schemas.microsoft.com/office/powerpoint/2010/main" val="1161402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054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u="none" strike="noStrike" kern="1200" dirty="0">
                <a:solidFill>
                  <a:schemeClr val="tx1"/>
                </a:solidFill>
                <a:effectLst/>
                <a:latin typeface="+mj-lt"/>
                <a:ea typeface="+mn-ea"/>
                <a:cs typeface="+mn-cs"/>
              </a:rPr>
              <a:t>New Databases are set to compatibility level mapping to the version of the Database Engine, unless the </a:t>
            </a:r>
            <a:r>
              <a:rPr lang="en-US" sz="1000" b="1" i="0" u="none" strike="noStrike" kern="1200" dirty="0">
                <a:solidFill>
                  <a:schemeClr val="tx1"/>
                </a:solidFill>
                <a:effectLst/>
                <a:latin typeface="+mj-lt"/>
                <a:ea typeface="+mn-ea"/>
                <a:cs typeface="+mn-cs"/>
              </a:rPr>
              <a:t>model</a:t>
            </a:r>
            <a:r>
              <a:rPr lang="en-US" sz="1000" b="0" i="0" u="none" strike="noStrike" kern="1200" dirty="0">
                <a:solidFill>
                  <a:schemeClr val="tx1"/>
                </a:solidFill>
                <a:effectLst/>
                <a:latin typeface="+mj-lt"/>
                <a:ea typeface="+mn-ea"/>
                <a:cs typeface="+mn-cs"/>
              </a:rPr>
              <a:t> database has a lower compatibility level. </a:t>
            </a:r>
          </a:p>
          <a:p>
            <a:endParaRPr lang="en-US" sz="1000" b="0" i="0" u="none" strike="noStrike" kern="1200" dirty="0">
              <a:solidFill>
                <a:schemeClr val="tx1"/>
              </a:solidFill>
              <a:effectLst/>
              <a:latin typeface="+mj-lt"/>
              <a:ea typeface="+mn-ea"/>
              <a:cs typeface="+mn-cs"/>
            </a:endParaRPr>
          </a:p>
          <a:p>
            <a:r>
              <a:rPr lang="en-US" sz="1000" b="0" i="0" u="none" strike="noStrike" kern="1200" dirty="0">
                <a:solidFill>
                  <a:schemeClr val="tx1"/>
                </a:solidFill>
                <a:effectLst/>
                <a:latin typeface="+mj-lt"/>
                <a:ea typeface="+mn-ea"/>
                <a:cs typeface="+mn-cs"/>
              </a:rPr>
              <a:t>When a database is upgraded from any earlier version of SQL Server, the database </a:t>
            </a:r>
            <a:r>
              <a:rPr lang="en-US" sz="1000" b="1" i="0" u="none" strike="noStrike" kern="1200" dirty="0">
                <a:solidFill>
                  <a:schemeClr val="tx1"/>
                </a:solidFill>
                <a:effectLst/>
                <a:latin typeface="+mj-lt"/>
                <a:ea typeface="+mn-ea"/>
                <a:cs typeface="+mn-cs"/>
              </a:rPr>
              <a:t>retains its existing compatibility level </a:t>
            </a:r>
            <a:r>
              <a:rPr lang="en-US" sz="1000" b="0" i="0" u="none" strike="noStrike" kern="1200" dirty="0">
                <a:solidFill>
                  <a:schemeClr val="tx1"/>
                </a:solidFill>
                <a:effectLst/>
                <a:latin typeface="+mj-lt"/>
                <a:ea typeface="+mn-ea"/>
                <a:cs typeface="+mn-cs"/>
              </a:rPr>
              <a:t>if it is at least minimum allowed for that instance of SQL Server. </a:t>
            </a:r>
          </a:p>
          <a:p>
            <a:endParaRPr lang="en-US" sz="1000" b="0" i="0" u="none" strike="noStrike" kern="1200" dirty="0">
              <a:solidFill>
                <a:schemeClr val="tx1"/>
              </a:solidFill>
              <a:effectLst/>
              <a:latin typeface="+mj-lt"/>
              <a:ea typeface="+mn-ea"/>
              <a:cs typeface="+mn-cs"/>
            </a:endParaRPr>
          </a:p>
          <a:p>
            <a:r>
              <a:rPr lang="en-US" sz="1000" b="0" i="0" u="none" strike="noStrike" kern="1200" dirty="0">
                <a:solidFill>
                  <a:schemeClr val="tx1"/>
                </a:solidFill>
                <a:effectLst/>
                <a:latin typeface="+mj-lt"/>
                <a:ea typeface="+mn-ea"/>
                <a:cs typeface="+mn-cs"/>
              </a:rPr>
              <a:t>Upgrading a database with a compatibility level lower than the allowed level, sets the database to the lowest compatibility level allowed.</a:t>
            </a:r>
          </a:p>
          <a:p>
            <a:endParaRPr lang="en-US" sz="1000" b="1" i="0" u="none" strike="noStrike" kern="1200" dirty="0">
              <a:solidFill>
                <a:schemeClr val="tx1"/>
              </a:solidFill>
              <a:effectLst/>
              <a:latin typeface="+mj-lt"/>
              <a:ea typeface="+mn-ea"/>
              <a:cs typeface="+mn-cs"/>
            </a:endParaRPr>
          </a:p>
          <a:p>
            <a:r>
              <a:rPr lang="en-US" sz="1000" b="1" i="0" u="none" strike="noStrike" kern="1200" dirty="0">
                <a:solidFill>
                  <a:schemeClr val="tx1"/>
                </a:solidFill>
                <a:effectLst/>
                <a:latin typeface="+mj-lt"/>
                <a:ea typeface="+mn-ea"/>
                <a:cs typeface="+mn-cs"/>
              </a:rPr>
              <a:t>Azure SQL Database</a:t>
            </a:r>
            <a:r>
              <a:rPr lang="en-US" sz="1000" b="0" i="0" u="none" strike="noStrike" kern="1200" dirty="0">
                <a:solidFill>
                  <a:schemeClr val="tx1"/>
                </a:solidFill>
                <a:effectLst/>
                <a:latin typeface="+mj-lt"/>
                <a:ea typeface="+mn-ea"/>
                <a:cs typeface="+mn-cs"/>
              </a:rPr>
              <a:t> V12 was released in December 2014. One aspect of that release was that newly created databases had their compatibility level set to 120. In 2015 SQL Database began support for level 130, although the default remained 120. </a:t>
            </a:r>
          </a:p>
          <a:p>
            <a:endParaRPr lang="en-US" sz="1000" b="0" i="0" u="none" strike="noStrike" kern="1200" dirty="0">
              <a:solidFill>
                <a:schemeClr val="tx1"/>
              </a:solidFill>
              <a:effectLst/>
              <a:latin typeface="+mj-lt"/>
              <a:ea typeface="+mn-ea"/>
              <a:cs typeface="+mn-cs"/>
            </a:endParaRPr>
          </a:p>
          <a:p>
            <a:r>
              <a:rPr lang="en-US" sz="1000" b="0" i="0" u="none" strike="noStrike" kern="1200" dirty="0">
                <a:solidFill>
                  <a:schemeClr val="tx1"/>
                </a:solidFill>
                <a:effectLst/>
                <a:latin typeface="+mj-lt"/>
                <a:ea typeface="+mn-ea"/>
                <a:cs typeface="+mn-cs"/>
              </a:rPr>
              <a:t>Starting in </a:t>
            </a:r>
            <a:r>
              <a:rPr lang="en-US" sz="1000" b="1" i="0" u="none" strike="noStrike" kern="1200" dirty="0">
                <a:solidFill>
                  <a:schemeClr val="tx1"/>
                </a:solidFill>
                <a:effectLst/>
                <a:latin typeface="+mj-lt"/>
                <a:ea typeface="+mn-ea"/>
                <a:cs typeface="+mn-cs"/>
              </a:rPr>
              <a:t>mid-June 2016</a:t>
            </a:r>
            <a:r>
              <a:rPr lang="en-US" sz="1000" b="0" i="0" u="none" strike="noStrike" kern="1200" dirty="0">
                <a:solidFill>
                  <a:schemeClr val="tx1"/>
                </a:solidFill>
                <a:effectLst/>
                <a:latin typeface="+mj-lt"/>
                <a:ea typeface="+mn-ea"/>
                <a:cs typeface="+mn-cs"/>
              </a:rPr>
              <a:t>, in SQL Database, the default compatibility level are 130 instead of 120 for </a:t>
            </a:r>
            <a:r>
              <a:rPr lang="en-US" sz="1000" b="1" i="0" u="none" strike="noStrike" kern="1200" dirty="0">
                <a:solidFill>
                  <a:schemeClr val="tx1"/>
                </a:solidFill>
                <a:effectLst/>
                <a:latin typeface="+mj-lt"/>
                <a:ea typeface="+mn-ea"/>
                <a:cs typeface="+mn-cs"/>
              </a:rPr>
              <a:t>newly created</a:t>
            </a:r>
            <a:r>
              <a:rPr lang="en-US" sz="1000" b="0" i="0" u="none" strike="noStrike" kern="1200" dirty="0">
                <a:solidFill>
                  <a:schemeClr val="tx1"/>
                </a:solidFill>
                <a:effectLst/>
                <a:latin typeface="+mj-lt"/>
                <a:ea typeface="+mn-ea"/>
                <a:cs typeface="+mn-cs"/>
              </a:rPr>
              <a:t> databases. Existing databases created before mid-June 2016 are not affected, and maintain their current compatibility level (100, 110, or 120). </a:t>
            </a:r>
          </a:p>
          <a:p>
            <a:endParaRPr lang="en-US" sz="1000" b="0" i="0" u="none" strike="noStrike" kern="1200" dirty="0">
              <a:solidFill>
                <a:schemeClr val="tx1"/>
              </a:solidFill>
              <a:effectLst/>
              <a:latin typeface="+mj-lt"/>
              <a:ea typeface="+mn-ea"/>
              <a:cs typeface="+mn-cs"/>
            </a:endParaRPr>
          </a:p>
          <a:p>
            <a:r>
              <a:rPr lang="en-US" sz="1000" b="0" i="0" u="none" strike="noStrike" kern="1200" dirty="0">
                <a:solidFill>
                  <a:schemeClr val="tx1"/>
                </a:solidFill>
                <a:effectLst/>
                <a:latin typeface="+mj-lt"/>
                <a:ea typeface="+mn-ea"/>
                <a:cs typeface="+mn-cs"/>
              </a:rPr>
              <a:t>If you want level 130 for your database generally, but you have reason to prefer the level 110 </a:t>
            </a:r>
            <a:r>
              <a:rPr lang="en-US" sz="1000" b="1" i="0" u="none" strike="noStrike" kern="1200" dirty="0">
                <a:solidFill>
                  <a:schemeClr val="tx1"/>
                </a:solidFill>
                <a:effectLst/>
                <a:latin typeface="+mj-lt"/>
                <a:ea typeface="+mn-ea"/>
                <a:cs typeface="+mn-cs"/>
              </a:rPr>
              <a:t>cardinality estimation</a:t>
            </a:r>
            <a:r>
              <a:rPr lang="en-US" sz="1000" b="0" i="0" u="none" strike="noStrike" kern="1200" dirty="0">
                <a:solidFill>
                  <a:schemeClr val="tx1"/>
                </a:solidFill>
                <a:effectLst/>
                <a:latin typeface="+mj-lt"/>
                <a:ea typeface="+mn-ea"/>
                <a:cs typeface="+mn-cs"/>
              </a:rPr>
              <a:t> algorithm, see </a:t>
            </a:r>
            <a:r>
              <a:rPr lang="en-US" sz="1000" b="0" i="0" u="sng" strike="noStrike" kern="1200" dirty="0">
                <a:solidFill>
                  <a:schemeClr val="tx1"/>
                </a:solidFill>
                <a:effectLst/>
                <a:latin typeface="+mj-lt"/>
                <a:ea typeface="+mn-ea"/>
                <a:cs typeface="+mn-cs"/>
                <a:hlinkClick r:id="rId3"/>
              </a:rPr>
              <a:t>ALTER DATABASE SCOPED CONFIGURATION (Transact-SQL)</a:t>
            </a:r>
            <a:r>
              <a:rPr lang="en-US" sz="1000" b="0" i="0" u="none" strike="noStrike" kern="1200" dirty="0">
                <a:solidFill>
                  <a:schemeClr val="tx1"/>
                </a:solidFill>
                <a:effectLst/>
                <a:latin typeface="+mj-lt"/>
                <a:ea typeface="+mn-ea"/>
                <a:cs typeface="+mn-cs"/>
              </a:rPr>
              <a:t>, and in particular its keyword LEGACY_CARDINALITY_ESTIMATION = ON. </a:t>
            </a:r>
          </a:p>
          <a:p>
            <a:r>
              <a:rPr lang="en-US" sz="1000" b="0" i="0" u="none" strike="noStrike" kern="1200" dirty="0">
                <a:solidFill>
                  <a:schemeClr val="tx1"/>
                </a:solidFill>
                <a:effectLst/>
                <a:latin typeface="+mj-lt"/>
                <a:ea typeface="+mn-ea"/>
                <a:cs typeface="+mn-cs"/>
              </a:rPr>
              <a:t>For details about how to assess the performance differences of your most important queries, between two compatibility levels on SQL Database, see </a:t>
            </a:r>
            <a:r>
              <a:rPr lang="en-US" sz="1000" b="0" i="0" u="sng" strike="noStrike" kern="1200" dirty="0">
                <a:solidFill>
                  <a:schemeClr val="tx1"/>
                </a:solidFill>
                <a:effectLst/>
                <a:latin typeface="+mj-lt"/>
                <a:ea typeface="+mn-ea"/>
                <a:cs typeface="+mn-cs"/>
                <a:hlinkClick r:id="rId4"/>
              </a:rPr>
              <a:t>Improved Query Performance with Compatibility Level 130 in Azure SQL Database</a:t>
            </a:r>
            <a:r>
              <a:rPr lang="en-US" sz="1000" b="0" i="0" u="none" strike="noStrike" kern="1200" dirty="0">
                <a:solidFill>
                  <a:schemeClr val="tx1"/>
                </a:solidFill>
                <a:effectLst/>
                <a:latin typeface="+mj-lt"/>
                <a:ea typeface="+mn-ea"/>
                <a:cs typeface="+mn-cs"/>
              </a:rPr>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835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C54B618E-F7C8-4C60-BF4C-D79830E15C74}"/>
              </a:ext>
            </a:extLst>
          </p:cNvPr>
          <p:cNvSpPr txBox="1">
            <a:spLocks/>
          </p:cNvSpPr>
          <p:nvPr/>
        </p:nvSpPr>
        <p:spPr>
          <a:xfrm>
            <a:off x="0" y="8685213"/>
            <a:ext cx="2971800" cy="457200"/>
          </a:xfrm>
          <a:prstGeom prst="rect">
            <a:avLst/>
          </a:prstGeom>
        </p:spPr>
        <p:txBody>
          <a:bodyPr vert="horz" lIns="91440" tIns="45720" rIns="91440" bIns="45720" rtlCol="0" anchor="b"/>
          <a:lst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947105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C54B618E-F7C8-4C60-BF4C-D79830E15C74}"/>
              </a:ext>
            </a:extLst>
          </p:cNvPr>
          <p:cNvSpPr txBox="1">
            <a:spLocks/>
          </p:cNvSpPr>
          <p:nvPr/>
        </p:nvSpPr>
        <p:spPr>
          <a:xfrm>
            <a:off x="0" y="8685213"/>
            <a:ext cx="2971800" cy="457200"/>
          </a:xfrm>
          <a:prstGeom prst="rect">
            <a:avLst/>
          </a:prstGeom>
        </p:spPr>
        <p:txBody>
          <a:bodyPr vert="horz" lIns="91440" tIns="45720" rIns="91440" bIns="45720" rtlCol="0" anchor="b"/>
          <a:lst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332992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j-lt"/>
              </a:rPr>
              <a:t>Until DB </a:t>
            </a:r>
            <a:r>
              <a:rPr lang="en-US" dirty="0" err="1">
                <a:latin typeface="+mj-lt"/>
              </a:rPr>
              <a:t>Compat</a:t>
            </a:r>
            <a:r>
              <a:rPr lang="en-US" dirty="0">
                <a:latin typeface="+mj-lt"/>
              </a:rPr>
              <a:t> 90, </a:t>
            </a:r>
            <a:r>
              <a:rPr lang="en-US" b="0" i="0" u="none" strike="noStrike" kern="1200" dirty="0">
                <a:solidFill>
                  <a:schemeClr val="tx1"/>
                </a:solidFill>
                <a:effectLst/>
                <a:latin typeface="+mj-lt"/>
                <a:ea typeface="+mn-ea"/>
                <a:cs typeface="+mn-cs"/>
              </a:rPr>
              <a:t>datetime </a:t>
            </a:r>
            <a:r>
              <a:rPr lang="en-US" b="0" i="0" u="none" strike="noStrike" kern="1200" dirty="0" err="1">
                <a:solidFill>
                  <a:schemeClr val="tx1"/>
                </a:solidFill>
                <a:effectLst/>
                <a:latin typeface="+mj-lt"/>
                <a:ea typeface="+mn-ea"/>
                <a:cs typeface="+mn-cs"/>
              </a:rPr>
              <a:t>intrinsics</a:t>
            </a:r>
            <a:r>
              <a:rPr lang="en-US" b="0" i="0" u="none" strike="noStrike" kern="1200" dirty="0">
                <a:solidFill>
                  <a:schemeClr val="tx1"/>
                </a:solidFill>
                <a:effectLst/>
                <a:latin typeface="+mj-lt"/>
                <a:ea typeface="+mn-ea"/>
                <a:cs typeface="+mn-cs"/>
              </a:rPr>
              <a:t> such as DATEPART do not require string input values to be valid datetime literals. For example, </a:t>
            </a:r>
            <a:r>
              <a:rPr lang="en-US" dirty="0">
                <a:latin typeface="+mj-lt"/>
              </a:rPr>
              <a:t>SELECT DATEPART (year, '2007/05-30')</a:t>
            </a:r>
            <a:r>
              <a:rPr lang="en-US" b="0" i="0" u="none" strike="noStrike" kern="1200" dirty="0">
                <a:solidFill>
                  <a:schemeClr val="tx1"/>
                </a:solidFill>
                <a:effectLst/>
                <a:latin typeface="+mj-lt"/>
                <a:ea typeface="+mn-ea"/>
                <a:cs typeface="+mn-cs"/>
              </a:rPr>
              <a:t> compiles successfully.</a:t>
            </a:r>
          </a:p>
          <a:p>
            <a:endParaRPr lang="en-US" b="0" i="0" u="none" strike="noStrike" kern="1200" dirty="0">
              <a:solidFill>
                <a:schemeClr val="tx1"/>
              </a:solidFill>
              <a:effectLst/>
              <a:latin typeface="+mj-lt"/>
              <a:ea typeface="+mn-ea"/>
              <a:cs typeface="+mn-cs"/>
            </a:endParaRPr>
          </a:p>
          <a:p>
            <a:r>
              <a:rPr lang="en-US" b="0" i="0" u="none" strike="noStrike" kern="1200" dirty="0">
                <a:solidFill>
                  <a:schemeClr val="tx1"/>
                </a:solidFill>
                <a:effectLst/>
                <a:latin typeface="+mj-lt"/>
                <a:ea typeface="+mn-ea"/>
                <a:cs typeface="+mn-cs"/>
              </a:rPr>
              <a:t>Starting with DB </a:t>
            </a:r>
            <a:r>
              <a:rPr lang="en-US" b="0" i="0" u="none" strike="noStrike" kern="1200" dirty="0" err="1">
                <a:solidFill>
                  <a:schemeClr val="tx1"/>
                </a:solidFill>
                <a:effectLst/>
                <a:latin typeface="+mj-lt"/>
                <a:ea typeface="+mn-ea"/>
                <a:cs typeface="+mn-cs"/>
              </a:rPr>
              <a:t>Compat</a:t>
            </a:r>
            <a:r>
              <a:rPr lang="en-US" b="0" i="0" u="none" strike="noStrike" kern="1200" dirty="0">
                <a:solidFill>
                  <a:schemeClr val="tx1"/>
                </a:solidFill>
                <a:effectLst/>
                <a:latin typeface="+mj-lt"/>
                <a:ea typeface="+mn-ea"/>
                <a:cs typeface="+mn-cs"/>
              </a:rPr>
              <a:t> 100, datetime </a:t>
            </a:r>
            <a:r>
              <a:rPr lang="en-US" b="0" i="0" u="none" strike="noStrike" kern="1200" dirty="0" err="1">
                <a:solidFill>
                  <a:schemeClr val="tx1"/>
                </a:solidFill>
                <a:effectLst/>
                <a:latin typeface="+mj-lt"/>
                <a:ea typeface="+mn-ea"/>
                <a:cs typeface="+mn-cs"/>
              </a:rPr>
              <a:t>intrinsics</a:t>
            </a:r>
            <a:r>
              <a:rPr lang="en-US" b="0" i="0" u="none" strike="noStrike" kern="1200" dirty="0">
                <a:solidFill>
                  <a:schemeClr val="tx1"/>
                </a:solidFill>
                <a:effectLst/>
                <a:latin typeface="+mj-lt"/>
                <a:ea typeface="+mn-ea"/>
                <a:cs typeface="+mn-cs"/>
              </a:rPr>
              <a:t> such as </a:t>
            </a:r>
            <a:r>
              <a:rPr lang="en-US" dirty="0">
                <a:latin typeface="+mj-lt"/>
              </a:rPr>
              <a:t>DATEPART</a:t>
            </a:r>
            <a:r>
              <a:rPr lang="en-US" b="0" i="0" u="none" strike="noStrike" kern="1200" dirty="0">
                <a:solidFill>
                  <a:schemeClr val="tx1"/>
                </a:solidFill>
                <a:effectLst/>
                <a:latin typeface="+mj-lt"/>
                <a:ea typeface="+mn-ea"/>
                <a:cs typeface="+mn-cs"/>
              </a:rPr>
              <a:t> require string input values to be valid datetime literals. Error 241 is returned when an invalid datetime literal is used.</a:t>
            </a:r>
            <a:endParaRPr lang="en-US" dirty="0">
              <a:latin typeface="+mj-lt"/>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F0434632-A282-42EF-AE3F-2F14B50A0DF0}"/>
              </a:ext>
            </a:extLst>
          </p:cNvPr>
          <p:cNvSpPr txBox="1">
            <a:spLocks/>
          </p:cNvSpPr>
          <p:nvPr/>
        </p:nvSpPr>
        <p:spPr>
          <a:xfrm>
            <a:off x="0" y="8685213"/>
            <a:ext cx="2971800" cy="457200"/>
          </a:xfrm>
          <a:prstGeom prst="rect">
            <a:avLst/>
          </a:prstGeom>
        </p:spPr>
        <p:txBody>
          <a:bodyPr vert="horz" lIns="91440" tIns="45720" rIns="91440" bIns="45720" rtlCol="0" anchor="b"/>
          <a:lst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944831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Reference: </a:t>
            </a:r>
          </a:p>
          <a:p>
            <a:r>
              <a:rPr lang="en-US"/>
              <a:t>https://docs.microsoft.com/sql/relational-databases/performance/query-store-usage-scenarios#CEUpgrade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06173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Identifies the problem query plan and “fixes” it to be optimal. In the scope of a DB Compatibility upgrade, only works if the recommended process was followed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107455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2400" dirty="0"/>
              <a:t>Post-migration/upgrade</a:t>
            </a:r>
          </a:p>
          <a:p>
            <a:pPr lvl="2"/>
            <a:r>
              <a:rPr lang="en-US" sz="2000" dirty="0"/>
              <a:t>Crucial to uncover query performance issues with the workload, as it runs on the newer version of SQL Server Database Engine.</a:t>
            </a:r>
          </a:p>
          <a:p>
            <a:pPr lvl="2"/>
            <a:r>
              <a:rPr lang="en-US" sz="2000" dirty="0"/>
              <a:t>User needs to follow documented DB upgrade procedure (https://docs.microsoft.com/en-us/sql/relational-databases/performance/query-store-usage-scenarios#CEUpgrade).</a:t>
            </a:r>
          </a:p>
          <a:p>
            <a:pPr lvl="2"/>
            <a:r>
              <a:rPr lang="en-US" sz="2000" dirty="0"/>
              <a:t>User database is still in before-upgrade database compatibility level, and QTA will assist in collecting baseline workload data (if none available), bump database compatibility level, collect 2</a:t>
            </a:r>
            <a:r>
              <a:rPr lang="en-US" sz="2000" baseline="30000" dirty="0"/>
              <a:t>nd</a:t>
            </a:r>
            <a:r>
              <a:rPr lang="en-US" sz="2000" dirty="0"/>
              <a:t> pass of workload data, and work on any regressions found based on “Regressed Queries” QS report.</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1375404" rtl="0" eaLnBrk="0" fontAlgn="auto" latinLnBrk="0" hangingPunct="0">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65621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2400" dirty="0"/>
              <a:t>Post-migration/upgrade</a:t>
            </a:r>
          </a:p>
          <a:p>
            <a:pPr lvl="2"/>
            <a:r>
              <a:rPr lang="en-US" sz="2000" dirty="0"/>
              <a:t>Crucial to uncover query performance issues with the workload, as it runs on the newer version of SQL Server Database Engine.</a:t>
            </a:r>
          </a:p>
          <a:p>
            <a:pPr lvl="2"/>
            <a:r>
              <a:rPr lang="en-US" sz="2000" dirty="0"/>
              <a:t>User needs to follow documented DB upgrade procedure (https://docs.microsoft.com/en-us/sql/relational-databases/performance/query-store-usage-scenarios#CEUpgrade).</a:t>
            </a:r>
          </a:p>
          <a:p>
            <a:pPr lvl="2"/>
            <a:r>
              <a:rPr lang="en-US" sz="2000" dirty="0"/>
              <a:t>User database is still in before-upgrade database compatibility level, and QTA will assist in collecting baseline workload data (if none available), bump database compatibility level, collect 2</a:t>
            </a:r>
            <a:r>
              <a:rPr lang="en-US" sz="2000" baseline="30000" dirty="0"/>
              <a:t>nd</a:t>
            </a:r>
            <a:r>
              <a:rPr lang="en-US" sz="2000" dirty="0"/>
              <a:t> pass of workload data, and work on any regressions found based on “Regressed Queries” QS report.</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1375404" rtl="0" eaLnBrk="0" fontAlgn="auto" latinLnBrk="0" hangingPunct="0">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70180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u="none" strike="noStrike" kern="1200">
                <a:solidFill>
                  <a:schemeClr val="tx1"/>
                </a:solidFill>
                <a:effectLst/>
                <a:latin typeface="+mj-lt"/>
                <a:ea typeface="+mn-ea"/>
                <a:cs typeface="+mn-cs"/>
              </a:rPr>
              <a:t>Like any hint, it forces certain behaviors that may get addressed in subsequent updates. So Microsoft recommends you only apply hints when no other option exists, and plan to revisit hinted code with every new upgrade. By forcing behaviors, you may be precluding your workload from benefiting of enhancements introduced in newer versions.</a:t>
            </a:r>
            <a:endParaRPr lang="en-US" sz="1000">
              <a:latin typeface="+mj-lt"/>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7400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GT"/>
          </a:p>
        </p:txBody>
      </p:sp>
      <p:sp>
        <p:nvSpPr>
          <p:cNvPr id="4" name="Slide Number Placeholder 3"/>
          <p:cNvSpPr>
            <a:spLocks noGrp="1"/>
          </p:cNvSpPr>
          <p:nvPr>
            <p:ph type="sldNum" sz="quarter" idx="5"/>
          </p:nvPr>
        </p:nvSpPr>
        <p:spPr/>
        <p:txBody>
          <a:bodyPr/>
          <a:lstStyle/>
          <a:p>
            <a:fld id="{516CCCA6-521E-436B-8F6E-14DFB26339A5}" type="slidenum">
              <a:rPr lang="en-US" smtClean="0"/>
              <a:t>2</a:t>
            </a:fld>
            <a:endParaRPr lang="en-US"/>
          </a:p>
        </p:txBody>
      </p:sp>
    </p:spTree>
    <p:extLst>
      <p:ext uri="{BB962C8B-B14F-4D97-AF65-F5344CB8AC3E}">
        <p14:creationId xmlns:p14="http://schemas.microsoft.com/office/powerpoint/2010/main" val="11899361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u="none" strike="noStrike" kern="1200">
                <a:solidFill>
                  <a:schemeClr val="tx1"/>
                </a:solidFill>
                <a:effectLst/>
                <a:latin typeface="+mj-lt"/>
                <a:ea typeface="+mn-ea"/>
                <a:cs typeface="+mn-cs"/>
              </a:rPr>
              <a:t>Like any hint, it forces certain behaviors that may get addressed in subsequent updates. So Microsoft recommends you only apply hints when no other option exists, and plan to revisit hinted code with every new upgrade. By forcing behaviors, you may be precluding your workload from benefiting of enhancements introduced in newer versions.</a:t>
            </a:r>
            <a:endParaRPr lang="en-US" sz="1000">
              <a:latin typeface="+mj-lt"/>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577547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a:t>
            </a:r>
          </a:p>
          <a:p>
            <a:r>
              <a:rPr lang="en-US" dirty="0"/>
              <a:t>https://docs.microsoft.com/en-us/sql/dma/dma-assesssqlonprem</a:t>
            </a:r>
          </a:p>
          <a:p>
            <a:r>
              <a:rPr lang="en-US" dirty="0"/>
              <a:t>https://docs.microsoft.com/en-us/sql/dma/dma-overview</a:t>
            </a:r>
          </a:p>
          <a:p>
            <a:endParaRPr lang="en-US" dirty="0"/>
          </a:p>
          <a:p>
            <a:r>
              <a:rPr lang="en-US" dirty="0"/>
              <a:t>New feature recommendations include </a:t>
            </a:r>
            <a:r>
              <a:rPr lang="en-US" sz="1200" b="0" i="0" u="none" strike="noStrike" kern="1200" dirty="0">
                <a:solidFill>
                  <a:schemeClr val="tx1"/>
                </a:solidFill>
                <a:effectLst/>
                <a:latin typeface="+mn-lt"/>
                <a:ea typeface="+mn-ea"/>
                <a:cs typeface="+mn-cs"/>
              </a:rPr>
              <a:t>In-Memory OLTP and </a:t>
            </a:r>
            <a:r>
              <a:rPr lang="en-US" sz="1200" b="0" i="0" u="none" strike="noStrike" kern="1200" dirty="0" err="1">
                <a:solidFill>
                  <a:schemeClr val="tx1"/>
                </a:solidFill>
                <a:effectLst/>
                <a:latin typeface="+mn-lt"/>
                <a:ea typeface="+mn-ea"/>
                <a:cs typeface="+mn-cs"/>
              </a:rPr>
              <a:t>Columnstore</a:t>
            </a:r>
            <a:r>
              <a:rPr lang="en-US" sz="1200" b="0" i="0" u="none" strike="noStrike" kern="1200" dirty="0">
                <a:solidFill>
                  <a:schemeClr val="tx1"/>
                </a:solidFill>
                <a:effectLst/>
                <a:latin typeface="+mn-lt"/>
                <a:ea typeface="+mn-ea"/>
                <a:cs typeface="+mn-cs"/>
              </a:rPr>
              <a:t>, Stretch Database, Always Encrypted, Dynamic Data Masking, and Transparent Data Encryption.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DEA</a:t>
            </a:r>
          </a:p>
          <a:p>
            <a:r>
              <a:rPr lang="en-US" sz="1200" b="0" i="0" u="none" strike="noStrike" kern="1200" dirty="0">
                <a:solidFill>
                  <a:schemeClr val="tx1"/>
                </a:solidFill>
                <a:effectLst/>
                <a:latin typeface="+mn-lt"/>
                <a:ea typeface="+mn-ea"/>
                <a:cs typeface="+mn-cs"/>
              </a:rPr>
              <a:t>Database Experimentation Assistant (DEA) is an A/B testing solution for changes in SQL Server environments (e.g. upgrade, new indexes, etc.). It assists in evaluating how the workload on your source server (current environment) will perform against your new environment. It guides you through performing an A/B test through three steps: capture, replay, and analysis.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QTA</a:t>
            </a:r>
          </a:p>
          <a:p>
            <a:r>
              <a:rPr lang="en-US" sz="1200" kern="1200" dirty="0">
                <a:solidFill>
                  <a:schemeClr val="tx1"/>
                </a:solidFill>
                <a:effectLst/>
                <a:latin typeface="+mn-lt"/>
                <a:ea typeface="+mn-ea"/>
                <a:cs typeface="+mn-cs"/>
              </a:rPr>
              <a:t>Query Tuning Assistant (QTA) helps address some of the most common causes of CE-related performance regression, namely the following </a:t>
            </a:r>
            <a:r>
              <a:rPr lang="en-US" sz="1200" u="sng" kern="1200" dirty="0">
                <a:solidFill>
                  <a:schemeClr val="tx1"/>
                </a:solidFill>
                <a:effectLst/>
                <a:latin typeface="+mn-lt"/>
                <a:ea typeface="+mn-ea"/>
                <a:cs typeface="+mn-cs"/>
                <a:hlinkClick r:id="rId3"/>
              </a:rPr>
              <a:t>model assumption changes</a:t>
            </a:r>
            <a:r>
              <a:rPr lang="en-US" sz="1200" kern="1200" dirty="0">
                <a:solidFill>
                  <a:schemeClr val="tx1"/>
                </a:solidFill>
                <a:effectLst/>
                <a:latin typeface="+mn-lt"/>
                <a:ea typeface="+mn-ea"/>
                <a:cs typeface="+mn-cs"/>
              </a:rPr>
              <a:t>, starting with SQL Server 2014:</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Independence vs Correlation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Simple Containment vs Base Containment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TVF fixed estimation of 100 rows vs 1 row</a:t>
            </a:r>
          </a:p>
          <a:p>
            <a:r>
              <a:rPr lang="en-US" sz="1200" kern="1200" dirty="0">
                <a:solidFill>
                  <a:schemeClr val="tx1"/>
                </a:solidFill>
                <a:effectLst/>
                <a:latin typeface="+mn-lt"/>
                <a:ea typeface="+mn-ea"/>
                <a:cs typeface="+mn-cs"/>
              </a:rPr>
              <a:t>Note: as a last resort, full-fledge use of CE 70 is also considered, when all else doesn’t yield desired results.</a:t>
            </a:r>
          </a:p>
          <a:p>
            <a:r>
              <a:rPr lang="en-US" sz="1200" kern="1200" dirty="0">
                <a:solidFill>
                  <a:schemeClr val="tx1"/>
                </a:solidFill>
                <a:effectLst/>
                <a:latin typeface="+mn-lt"/>
                <a:ea typeface="+mn-ea"/>
                <a:cs typeface="+mn-cs"/>
              </a:rPr>
              <a:t>This is done by attempting to use targeted USE HINT query hints that change these assumptions, for regressed SELECT-based queries.</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04899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sz="900" kern="120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6" name="Footer Placeholder 5"/>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Header Placeholder 7"/>
          <p:cNvSpPr>
            <a:spLocks noGrp="1"/>
          </p:cNvSpPr>
          <p:nvPr>
            <p:ph type="hdr" sz="quarter" idx="1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Tech Ready 15</a:t>
            </a:r>
          </a:p>
        </p:txBody>
      </p:sp>
    </p:spTree>
    <p:extLst>
      <p:ext uri="{BB962C8B-B14F-4D97-AF65-F5344CB8AC3E}">
        <p14:creationId xmlns:p14="http://schemas.microsoft.com/office/powerpoint/2010/main" val="7086033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900"/>
          </a:p>
        </p:txBody>
      </p:sp>
      <p:sp>
        <p:nvSpPr>
          <p:cNvPr id="5" name="Date Placeholder 4"/>
          <p:cNvSpPr>
            <a:spLocks noGrp="1"/>
          </p:cNvSpPr>
          <p:nvPr>
            <p:ph type="dt"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6" name="Footer Placeholder 5"/>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Header Placeholder 7"/>
          <p:cNvSpPr>
            <a:spLocks noGrp="1"/>
          </p:cNvSpPr>
          <p:nvPr>
            <p:ph type="hdr" sz="quarter" idx="1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Tech Ready 15</a:t>
            </a:r>
          </a:p>
        </p:txBody>
      </p:sp>
    </p:spTree>
    <p:extLst>
      <p:ext uri="{BB962C8B-B14F-4D97-AF65-F5344CB8AC3E}">
        <p14:creationId xmlns:p14="http://schemas.microsoft.com/office/powerpoint/2010/main" val="3959793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93406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76149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54343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49823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9:55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56085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believe this paradigm shift unlocks agile modernization cycles and reduces upgrade risks. </a:t>
            </a:r>
          </a:p>
          <a:p>
            <a:r>
              <a:rPr lang="en-US" dirty="0"/>
              <a:t>And we are backing it up with actual engine level protections, as well as updated public documentation that moves in this direction: see </a:t>
            </a:r>
            <a:r>
              <a:rPr lang="en-US" dirty="0">
                <a:hlinkClick r:id="rId3"/>
              </a:rPr>
              <a:t>http://aka.ms/dbcompat</a:t>
            </a:r>
            <a:r>
              <a:rPr lang="en-US" dirty="0"/>
              <a:t>.</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6/22/2019 10:08 PM</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22649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85CC640-8B01-4F9A-8CAB-FEFC6A2E5E7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63022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www.sqlsaturday.com/" TargetMode="External"/><Relationship Id="rId7" Type="http://schemas.openxmlformats.org/officeDocument/2006/relationships/image" Target="../media/image10.png"/><Relationship Id="rId2" Type="http://schemas.openxmlformats.org/officeDocument/2006/relationships/hyperlink" Target="http://www.sqlpass.org/Events/24HoursofPASS.aspx" TargetMode="External"/><Relationship Id="rId1" Type="http://schemas.openxmlformats.org/officeDocument/2006/relationships/slideMaster" Target="../slideMasters/slideMaster1.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hyperlink" Target="http://www.sqlpass.org/PASSChapters/VirtualChapters.aspx" TargetMode="External"/><Relationship Id="rId10" Type="http://schemas.openxmlformats.org/officeDocument/2006/relationships/image" Target="../media/image13.png"/><Relationship Id="rId4" Type="http://schemas.openxmlformats.org/officeDocument/2006/relationships/hyperlink" Target="http://www.sqlpass.org/PASSChapters.aspx" TargetMode="External"/><Relationship Id="rId9" Type="http://schemas.openxmlformats.org/officeDocument/2006/relationships/image" Target="../media/image1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15.wmf"/><Relationship Id="rId4" Type="http://schemas.openxmlformats.org/officeDocument/2006/relationships/oleObject" Target="../embeddings/oleObject1.bin"/></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1.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3.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3.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www.sqlsaturday.com/" TargetMode="External"/><Relationship Id="rId7" Type="http://schemas.openxmlformats.org/officeDocument/2006/relationships/image" Target="../media/image10.png"/><Relationship Id="rId2" Type="http://schemas.openxmlformats.org/officeDocument/2006/relationships/hyperlink" Target="http://www.sqlpass.org/Events/24HoursofPASS.aspx" TargetMode="External"/><Relationship Id="rId1" Type="http://schemas.openxmlformats.org/officeDocument/2006/relationships/slideMaster" Target="../slideMasters/slideMaster3.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hyperlink" Target="http://www.sqlpass.org/PASSChapters/VirtualChapters.aspx" TargetMode="External"/><Relationship Id="rId10" Type="http://schemas.openxmlformats.org/officeDocument/2006/relationships/image" Target="../media/image13.png"/><Relationship Id="rId4" Type="http://schemas.openxmlformats.org/officeDocument/2006/relationships/hyperlink" Target="http://www.sqlpass.org/PASSChapters.aspx" TargetMode="External"/><Relationship Id="rId9" Type="http://schemas.openxmlformats.org/officeDocument/2006/relationships/image" Target="../media/image12.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Master" Target="../slideMasters/slideMaster3.xml"/><Relationship Id="rId1" Type="http://schemas.openxmlformats.org/officeDocument/2006/relationships/vmlDrawing" Target="../drawings/vmlDrawing2.vml"/><Relationship Id="rId5" Type="http://schemas.openxmlformats.org/officeDocument/2006/relationships/image" Target="../media/image15.wmf"/><Relationship Id="rId4" Type="http://schemas.openxmlformats.org/officeDocument/2006/relationships/oleObject" Target="../embeddings/oleObject2.bin"/></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18.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668264" y="4629790"/>
            <a:ext cx="6027955" cy="604977"/>
          </a:xfrm>
          <a:prstGeom prst="rect">
            <a:avLst/>
          </a:prstGeom>
        </p:spPr>
        <p:txBody>
          <a:bodyPr vert="horz" lIns="91440" tIns="45720" rIns="91440" bIns="45720" rtlCol="0" anchor="t">
            <a:noAutofit/>
          </a:bodyPr>
          <a:lstStyle>
            <a:lvl1pPr algn="l">
              <a:defRPr lang="en-US" dirty="0">
                <a:solidFill>
                  <a:schemeClr val="accent3"/>
                </a:solidFill>
                <a:latin typeface="+mn-lt"/>
                <a:cs typeface="Segoe UI Light"/>
              </a:defRPr>
            </a:lvl1pPr>
          </a:lstStyle>
          <a:p>
            <a:pPr lvl="0"/>
            <a:r>
              <a:rPr lang="en-CA" dirty="0"/>
              <a:t>Subtitle</a:t>
            </a:r>
            <a:endParaRPr lang="en-US" dirty="0"/>
          </a:p>
        </p:txBody>
      </p:sp>
      <p:sp>
        <p:nvSpPr>
          <p:cNvPr id="8" name="Text Placeholder 6"/>
          <p:cNvSpPr>
            <a:spLocks noGrp="1"/>
          </p:cNvSpPr>
          <p:nvPr>
            <p:ph type="body" sz="quarter" idx="10" hasCustomPrompt="1"/>
          </p:nvPr>
        </p:nvSpPr>
        <p:spPr>
          <a:xfrm>
            <a:off x="668108" y="5597237"/>
            <a:ext cx="6028267" cy="573617"/>
          </a:xfrm>
        </p:spPr>
        <p:txBody>
          <a:bodyPr/>
          <a:lstStyle>
            <a:lvl1pPr marL="0" indent="0" algn="l" defTabSz="609585" rtl="0" eaLnBrk="1" latinLnBrk="0" hangingPunct="1">
              <a:lnSpc>
                <a:spcPct val="100000"/>
              </a:lnSpc>
              <a:spcBef>
                <a:spcPts val="0"/>
              </a:spcBef>
              <a:spcAft>
                <a:spcPts val="0"/>
              </a:spcAft>
              <a:buFont typeface="Arial"/>
              <a:buNone/>
              <a:defRPr lang="en-US" sz="1867" b="0" kern="1200" baseline="0" dirty="0" smtClean="0">
                <a:solidFill>
                  <a:schemeClr val="bg2">
                    <a:lumMod val="50000"/>
                  </a:schemeClr>
                </a:solidFill>
                <a:latin typeface="+mn-lt"/>
                <a:ea typeface="+mn-ea"/>
                <a:cs typeface="Century Gothic"/>
              </a:defRPr>
            </a:lvl1pPr>
          </a:lstStyle>
          <a:p>
            <a:pPr lvl="0"/>
            <a:r>
              <a:rPr lang="en-US" dirty="0"/>
              <a:t>Speaker Name, Title, Company</a:t>
            </a:r>
          </a:p>
        </p:txBody>
      </p:sp>
      <p:sp>
        <p:nvSpPr>
          <p:cNvPr id="9" name="Text Placeholder 9"/>
          <p:cNvSpPr>
            <a:spLocks noGrp="1"/>
          </p:cNvSpPr>
          <p:nvPr>
            <p:ph type="body" sz="quarter" idx="11" hasCustomPrompt="1"/>
          </p:nvPr>
        </p:nvSpPr>
        <p:spPr>
          <a:xfrm>
            <a:off x="668108" y="3274739"/>
            <a:ext cx="6028267" cy="1289540"/>
          </a:xfrm>
        </p:spPr>
        <p:txBody>
          <a:bodyPr anchor="b"/>
          <a:lstStyle>
            <a:lvl1pPr marL="0" marR="0" indent="0" algn="l" defTabSz="609585"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dirty="0"/>
              <a:t>Title here: No </a:t>
            </a:r>
          </a:p>
          <a:p>
            <a:pPr lvl="0"/>
            <a:r>
              <a:rPr lang="en-US" dirty="0"/>
              <a:t>more than 2 lines</a:t>
            </a:r>
          </a:p>
        </p:txBody>
      </p:sp>
      <p:pic>
        <p:nvPicPr>
          <p:cNvPr id="3" name="Picture 2">
            <a:extLst>
              <a:ext uri="{FF2B5EF4-FFF2-40B4-BE49-F238E27FC236}">
                <a16:creationId xmlns:a16="http://schemas.microsoft.com/office/drawing/2014/main" id="{C5371BF5-4015-B24C-94B0-ADA0A90EFA1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sp>
        <p:nvSpPr>
          <p:cNvPr id="15" name="Parallelogram 53">
            <a:extLst>
              <a:ext uri="{FF2B5EF4-FFF2-40B4-BE49-F238E27FC236}">
                <a16:creationId xmlns:a16="http://schemas.microsoft.com/office/drawing/2014/main" id="{C547DB2E-3A42-CB46-9F16-F2DFD7625BF5}"/>
              </a:ext>
            </a:extLst>
          </p:cNvPr>
          <p:cNvSpPr/>
          <p:nvPr userDrawn="1"/>
        </p:nvSpPr>
        <p:spPr>
          <a:xfrm flipV="1">
            <a:off x="9184703" y="-30678"/>
            <a:ext cx="3036759" cy="5693347"/>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7599063" y="-59498"/>
            <a:ext cx="4635267" cy="6970361"/>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4068973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29371" y="1774839"/>
            <a:ext cx="10972800" cy="4380263"/>
          </a:xfrm>
          <a:prstGeom prst="rect">
            <a:avLst/>
          </a:prstGeom>
        </p:spPr>
        <p:txBody>
          <a:bodyPr>
            <a:normAutofit/>
          </a:bodyPr>
          <a:lstStyle>
            <a:lvl1pPr marL="0" indent="0">
              <a:buClr>
                <a:schemeClr val="accent3"/>
              </a:buClr>
              <a:buFontTx/>
              <a:buNone/>
              <a:defRPr sz="2667">
                <a:solidFill>
                  <a:schemeClr val="tx1"/>
                </a:solidFill>
                <a:latin typeface="Consolas"/>
                <a:cs typeface="Consolas"/>
              </a:defRPr>
            </a:lvl1pPr>
            <a:lvl2pPr marL="0" indent="0">
              <a:buClr>
                <a:schemeClr val="accent3"/>
              </a:buClr>
              <a:buFontTx/>
              <a:buNone/>
              <a:defRPr sz="2400">
                <a:solidFill>
                  <a:schemeClr val="tx1"/>
                </a:solidFill>
                <a:latin typeface="Consolas"/>
                <a:cs typeface="Consolas"/>
              </a:defRPr>
            </a:lvl2pPr>
            <a:lvl3pPr marL="393690" indent="0">
              <a:buClr>
                <a:schemeClr val="accent3"/>
              </a:buClr>
              <a:buFontTx/>
              <a:buNone/>
              <a:defRPr sz="2133">
                <a:solidFill>
                  <a:schemeClr val="tx1"/>
                </a:solidFill>
                <a:latin typeface="Consolas"/>
                <a:cs typeface="Consolas"/>
              </a:defRPr>
            </a:lvl3pPr>
            <a:lvl4pPr marL="772565" indent="0">
              <a:buClr>
                <a:schemeClr val="accent3"/>
              </a:buClr>
              <a:buFontTx/>
              <a:buNone/>
              <a:defRPr sz="2133">
                <a:solidFill>
                  <a:schemeClr val="tx1"/>
                </a:solidFill>
                <a:latin typeface="Consolas"/>
                <a:cs typeface="Consolas"/>
              </a:defRPr>
            </a:lvl4pPr>
            <a:lvl5pPr marL="1128156" indent="0">
              <a:buClr>
                <a:schemeClr val="accent3"/>
              </a:buClr>
              <a:buFontTx/>
              <a:buNone/>
              <a:defRPr sz="2133">
                <a:solidFill>
                  <a:schemeClr val="tx1"/>
                </a:solidFill>
                <a:latin typeface="Consolas"/>
                <a:cs typeface="Consola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57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 name="Picture 2">
            <a:extLst>
              <a:ext uri="{FF2B5EF4-FFF2-40B4-BE49-F238E27FC236}">
                <a16:creationId xmlns:a16="http://schemas.microsoft.com/office/drawing/2014/main" id="{11DDEA24-6019-4928-AFCF-B58D7FED57E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3042119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 name="Picture 2">
            <a:extLst>
              <a:ext uri="{FF2B5EF4-FFF2-40B4-BE49-F238E27FC236}">
                <a16:creationId xmlns:a16="http://schemas.microsoft.com/office/drawing/2014/main" id="{11DDEA24-6019-4928-AFCF-B58D7FED57E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429371" y="334969"/>
            <a:ext cx="11306755" cy="817275"/>
          </a:xfrm>
        </p:spPr>
        <p:txBody>
          <a:bodyPr/>
          <a:lstStyle>
            <a:lvl1pPr>
              <a:defRPr/>
            </a:lvl1pPr>
          </a:lstStyle>
          <a:p>
            <a:r>
              <a:rPr lang="en-US" dirty="0"/>
              <a:t>Title here</a:t>
            </a:r>
          </a:p>
        </p:txBody>
      </p:sp>
    </p:spTree>
    <p:extLst>
      <p:ext uri="{BB962C8B-B14F-4D97-AF65-F5344CB8AC3E}">
        <p14:creationId xmlns:p14="http://schemas.microsoft.com/office/powerpoint/2010/main" val="4078257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23811" cy="68580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4" y="-1"/>
            <a:ext cx="12223039" cy="6876332"/>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4" cstate="print">
            <a:alphaModFix amt="51000"/>
            <a:extLst>
              <a:ext uri="{28A0092B-C50C-407E-A947-70E740481C1C}">
                <a14:useLocalDpi xmlns:a14="http://schemas.microsoft.com/office/drawing/2010/main"/>
              </a:ext>
            </a:extLst>
          </a:blip>
          <a:srcRect r="21583"/>
          <a:stretch/>
        </p:blipFill>
        <p:spPr>
          <a:xfrm>
            <a:off x="8232121" y="579906"/>
            <a:ext cx="3991692" cy="5090341"/>
          </a:xfrm>
          <a:prstGeom prst="rect">
            <a:avLst/>
          </a:prstGeom>
        </p:spPr>
      </p:pic>
      <p:sp>
        <p:nvSpPr>
          <p:cNvPr id="8" name="Title 1"/>
          <p:cNvSpPr>
            <a:spLocks noGrp="1"/>
          </p:cNvSpPr>
          <p:nvPr>
            <p:ph type="ctrTitle" hasCustomPrompt="1"/>
          </p:nvPr>
        </p:nvSpPr>
        <p:spPr>
          <a:xfrm>
            <a:off x="547742" y="1338318"/>
            <a:ext cx="5927545" cy="942209"/>
          </a:xfrm>
          <a:prstGeom prst="rect">
            <a:avLst/>
          </a:prstGeom>
        </p:spPr>
        <p:txBody>
          <a:bodyPr vert="horz" lIns="91440" tIns="45720" rIns="91440" bIns="45720" rtlCol="0" anchor="b" anchorCtr="0">
            <a:noAutofit/>
          </a:bodyPr>
          <a:lstStyle>
            <a:lvl1pPr algn="l">
              <a:defRPr lang="en-US" sz="7200" b="0" i="0" dirty="0">
                <a:solidFill>
                  <a:schemeClr val="bg2"/>
                </a:solidFill>
                <a:latin typeface="Segoe UI Light" charset="0"/>
                <a:ea typeface="Segoe UI Light" charset="0"/>
                <a:cs typeface="Segoe UI Light" charset="0"/>
              </a:defRPr>
            </a:lvl1pPr>
          </a:lstStyle>
          <a:p>
            <a:pPr marL="0" lvl="0"/>
            <a:r>
              <a:rPr lang="en-CA" dirty="0"/>
              <a:t>Section Break</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9">
            <a:extLst>
              <a:ext uri="{FF2B5EF4-FFF2-40B4-BE49-F238E27FC236}">
                <a16:creationId xmlns:a16="http://schemas.microsoft.com/office/drawing/2014/main" id="{9F28FA73-9692-B243-86F8-ACAD633FD3C3}"/>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1300644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23811" cy="68580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4" y="-1"/>
            <a:ext cx="12223039" cy="6876332"/>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4" cstate="print">
            <a:alphaModFix amt="51000"/>
            <a:extLst>
              <a:ext uri="{28A0092B-C50C-407E-A947-70E740481C1C}">
                <a14:useLocalDpi xmlns:a14="http://schemas.microsoft.com/office/drawing/2010/main"/>
              </a:ext>
            </a:extLst>
          </a:blip>
          <a:srcRect r="21583"/>
          <a:stretch/>
        </p:blipFill>
        <p:spPr>
          <a:xfrm>
            <a:off x="8232121" y="579906"/>
            <a:ext cx="3991692" cy="5090341"/>
          </a:xfrm>
          <a:prstGeom prst="rect">
            <a:avLst/>
          </a:prstGeom>
        </p:spPr>
      </p:pic>
      <p:sp>
        <p:nvSpPr>
          <p:cNvPr id="8" name="Title 1"/>
          <p:cNvSpPr>
            <a:spLocks noGrp="1"/>
          </p:cNvSpPr>
          <p:nvPr>
            <p:ph type="ctrTitle" hasCustomPrompt="1"/>
          </p:nvPr>
        </p:nvSpPr>
        <p:spPr>
          <a:xfrm>
            <a:off x="547742" y="1338318"/>
            <a:ext cx="5927545" cy="942209"/>
          </a:xfrm>
          <a:prstGeom prst="rect">
            <a:avLst/>
          </a:prstGeom>
        </p:spPr>
        <p:txBody>
          <a:bodyPr vert="horz" lIns="91440" tIns="45720" rIns="91440" bIns="45720" rtlCol="0" anchor="b" anchorCtr="0">
            <a:noAutofit/>
          </a:bodyPr>
          <a:lstStyle>
            <a:lvl1pPr algn="l">
              <a:defRPr lang="en-US" sz="7200" b="0" i="0" dirty="0">
                <a:solidFill>
                  <a:schemeClr val="bg2"/>
                </a:solidFill>
                <a:latin typeface="Segoe UI Light" charset="0"/>
                <a:ea typeface="Segoe UI Light" charset="0"/>
                <a:cs typeface="Segoe UI Light" charset="0"/>
              </a:defRPr>
            </a:lvl1pPr>
          </a:lstStyle>
          <a:p>
            <a:pPr marL="0" lvl="0"/>
            <a:r>
              <a:rPr lang="en-CA" dirty="0"/>
              <a:t>Questions?</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9">
            <a:extLst>
              <a:ext uri="{FF2B5EF4-FFF2-40B4-BE49-F238E27FC236}">
                <a16:creationId xmlns:a16="http://schemas.microsoft.com/office/drawing/2014/main" id="{9F28FA73-9692-B243-86F8-ACAD633FD3C3}"/>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288746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Questions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5" name="Picture 4">
            <a:extLst>
              <a:ext uri="{FF2B5EF4-FFF2-40B4-BE49-F238E27FC236}">
                <a16:creationId xmlns:a16="http://schemas.microsoft.com/office/drawing/2014/main" id="{1F1F2719-0244-4061-B2AD-4B4A8A3579A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01837" y="-760121"/>
            <a:ext cx="7233928" cy="7233928"/>
          </a:xfrm>
          <a:prstGeom prst="rect">
            <a:avLst/>
          </a:prstGeom>
        </p:spPr>
      </p:pic>
    </p:spTree>
    <p:extLst>
      <p:ext uri="{BB962C8B-B14F-4D97-AF65-F5344CB8AC3E}">
        <p14:creationId xmlns:p14="http://schemas.microsoft.com/office/powerpoint/2010/main" val="41139332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Explore PASS">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102353" y="-38209"/>
            <a:ext cx="4509149" cy="6946413"/>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128859" y="-43749"/>
            <a:ext cx="6121296" cy="6965025"/>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Rectangle 31">
            <a:hlinkClick r:id="rId2"/>
          </p:cNvPr>
          <p:cNvSpPr/>
          <p:nvPr userDrawn="1"/>
        </p:nvSpPr>
        <p:spPr>
          <a:xfrm>
            <a:off x="5359610" y="2618057"/>
            <a:ext cx="1830636" cy="6506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PASS’ flagship event</a:t>
            </a:r>
          </a:p>
          <a:p>
            <a:pPr algn="ctr"/>
            <a:r>
              <a:rPr lang="en-US" sz="1200" dirty="0">
                <a:solidFill>
                  <a:schemeClr val="bg2">
                    <a:lumMod val="50000"/>
                  </a:schemeClr>
                </a:solidFill>
              </a:rPr>
              <a:t>Nov 6-9</a:t>
            </a:r>
          </a:p>
          <a:p>
            <a:pPr algn="ctr"/>
            <a:r>
              <a:rPr lang="en-US" sz="1200" dirty="0">
                <a:solidFill>
                  <a:schemeClr val="bg2">
                    <a:lumMod val="50000"/>
                  </a:schemeClr>
                </a:solidFill>
              </a:rPr>
              <a:t>Seattle, WA </a:t>
            </a:r>
          </a:p>
        </p:txBody>
      </p:sp>
      <p:sp>
        <p:nvSpPr>
          <p:cNvPr id="33" name="Rectangle 32">
            <a:hlinkClick r:id="rId3"/>
          </p:cNvPr>
          <p:cNvSpPr/>
          <p:nvPr userDrawn="1"/>
        </p:nvSpPr>
        <p:spPr>
          <a:xfrm>
            <a:off x="9630980" y="2618058"/>
            <a:ext cx="1713720"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a:solidFill>
                  <a:schemeClr val="bg2">
                    <a:lumMod val="50000"/>
                  </a:schemeClr>
                </a:solidFill>
              </a:rPr>
              <a:t>Free 1-day local training events</a:t>
            </a:r>
            <a:endParaRPr lang="en-US" sz="1200" dirty="0">
              <a:solidFill>
                <a:schemeClr val="bg2">
                  <a:lumMod val="50000"/>
                </a:schemeClr>
              </a:solidFill>
            </a:endParaRPr>
          </a:p>
        </p:txBody>
      </p:sp>
      <p:sp>
        <p:nvSpPr>
          <p:cNvPr id="34" name="Rectangle 33">
            <a:hlinkClick r:id="rId4"/>
          </p:cNvPr>
          <p:cNvSpPr/>
          <p:nvPr userDrawn="1"/>
        </p:nvSpPr>
        <p:spPr>
          <a:xfrm>
            <a:off x="7532384" y="2618058"/>
            <a:ext cx="1712256"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a:solidFill>
                  <a:schemeClr val="bg2">
                    <a:lumMod val="50000"/>
                  </a:schemeClr>
                </a:solidFill>
              </a:rPr>
              <a:t>Local user groups around the world</a:t>
            </a:r>
            <a:endParaRPr lang="en-US" sz="1200" dirty="0">
              <a:solidFill>
                <a:schemeClr val="bg2">
                  <a:lumMod val="50000"/>
                </a:schemeClr>
              </a:solidFill>
            </a:endParaRPr>
          </a:p>
        </p:txBody>
      </p:sp>
      <p:sp>
        <p:nvSpPr>
          <p:cNvPr id="35" name="Rectangle 34">
            <a:hlinkClick r:id="rId5"/>
          </p:cNvPr>
          <p:cNvSpPr/>
          <p:nvPr userDrawn="1"/>
        </p:nvSpPr>
        <p:spPr>
          <a:xfrm>
            <a:off x="5368609" y="5443025"/>
            <a:ext cx="1718875"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Online special interest user groups </a:t>
            </a:r>
          </a:p>
        </p:txBody>
      </p:sp>
      <p:sp>
        <p:nvSpPr>
          <p:cNvPr id="36" name="Rectangle 35">
            <a:hlinkClick r:id="rId4"/>
          </p:cNvPr>
          <p:cNvSpPr/>
          <p:nvPr userDrawn="1"/>
        </p:nvSpPr>
        <p:spPr>
          <a:xfrm>
            <a:off x="7573112" y="5443025"/>
            <a:ext cx="1568027"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Business analytics training </a:t>
            </a:r>
          </a:p>
        </p:txBody>
      </p:sp>
      <p:pic>
        <p:nvPicPr>
          <p:cNvPr id="41" name="Picture 40"/>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9910150" y="4177394"/>
            <a:ext cx="1172772" cy="1066156"/>
          </a:xfrm>
          <a:prstGeom prst="rect">
            <a:avLst/>
          </a:prstGeom>
        </p:spPr>
      </p:pic>
      <p:sp>
        <p:nvSpPr>
          <p:cNvPr id="43" name="Rectangle 42">
            <a:hlinkClick r:id="rId4"/>
          </p:cNvPr>
          <p:cNvSpPr/>
          <p:nvPr userDrawn="1"/>
        </p:nvSpPr>
        <p:spPr>
          <a:xfrm>
            <a:off x="9698629" y="5443025"/>
            <a:ext cx="1568027"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Get involved</a:t>
            </a:r>
          </a:p>
        </p:txBody>
      </p:sp>
      <p:pic>
        <p:nvPicPr>
          <p:cNvPr id="3" name="Picture 2">
            <a:extLst>
              <a:ext uri="{FF2B5EF4-FFF2-40B4-BE49-F238E27FC236}">
                <a16:creationId xmlns:a16="http://schemas.microsoft.com/office/drawing/2014/main" id="{5ABB9FFB-88AF-E64C-B4E0-EA641AB8483C}"/>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5463209" y="1133864"/>
            <a:ext cx="1569768" cy="1569768"/>
          </a:xfrm>
          <a:prstGeom prst="rect">
            <a:avLst/>
          </a:prstGeom>
        </p:spPr>
      </p:pic>
      <p:pic>
        <p:nvPicPr>
          <p:cNvPr id="5" name="Picture 4">
            <a:extLst>
              <a:ext uri="{FF2B5EF4-FFF2-40B4-BE49-F238E27FC236}">
                <a16:creationId xmlns:a16="http://schemas.microsoft.com/office/drawing/2014/main" id="{075784B1-BDFC-5249-9F39-BB214820C8BC}"/>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7533339" y="1022499"/>
            <a:ext cx="1723021" cy="1723021"/>
          </a:xfrm>
          <a:prstGeom prst="rect">
            <a:avLst/>
          </a:prstGeom>
        </p:spPr>
      </p:pic>
      <p:pic>
        <p:nvPicPr>
          <p:cNvPr id="7" name="Picture 6">
            <a:extLst>
              <a:ext uri="{FF2B5EF4-FFF2-40B4-BE49-F238E27FC236}">
                <a16:creationId xmlns:a16="http://schemas.microsoft.com/office/drawing/2014/main" id="{425591F2-77BA-9241-BB82-B1AD41977EEE}"/>
              </a:ext>
            </a:extLst>
          </p:cNvPr>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9678805" y="1053428"/>
            <a:ext cx="1692179" cy="1692179"/>
          </a:xfrm>
          <a:prstGeom prst="rect">
            <a:avLst/>
          </a:prstGeom>
        </p:spPr>
      </p:pic>
      <p:pic>
        <p:nvPicPr>
          <p:cNvPr id="9" name="Picture 8">
            <a:extLst>
              <a:ext uri="{FF2B5EF4-FFF2-40B4-BE49-F238E27FC236}">
                <a16:creationId xmlns:a16="http://schemas.microsoft.com/office/drawing/2014/main" id="{60DC2CF9-117A-EA46-A4B5-24AF40402DC9}"/>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5359610" y="3815829"/>
            <a:ext cx="1757345" cy="1757345"/>
          </a:xfrm>
          <a:prstGeom prst="rect">
            <a:avLst/>
          </a:prstGeom>
        </p:spPr>
      </p:pic>
      <p:pic>
        <p:nvPicPr>
          <p:cNvPr id="11" name="Picture 10">
            <a:extLst>
              <a:ext uri="{FF2B5EF4-FFF2-40B4-BE49-F238E27FC236}">
                <a16:creationId xmlns:a16="http://schemas.microsoft.com/office/drawing/2014/main" id="{DA639641-A709-3B49-AA88-99A9F4103481}"/>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7533461" y="3878887"/>
            <a:ext cx="1665168" cy="1665168"/>
          </a:xfrm>
          <a:prstGeom prst="rect">
            <a:avLst/>
          </a:prstGeom>
        </p:spPr>
      </p:pic>
      <p:cxnSp>
        <p:nvCxnSpPr>
          <p:cNvPr id="50" name="Straight Connector 49">
            <a:extLst>
              <a:ext uri="{FF2B5EF4-FFF2-40B4-BE49-F238E27FC236}">
                <a16:creationId xmlns:a16="http://schemas.microsoft.com/office/drawing/2014/main" id="{1B4074C3-6F2F-D349-85B5-0850C0A27234}"/>
              </a:ext>
            </a:extLst>
          </p:cNvPr>
          <p:cNvCxnSpPr>
            <a:cxnSpLocks/>
          </p:cNvCxnSpPr>
          <p:nvPr userDrawn="1"/>
        </p:nvCxnSpPr>
        <p:spPr>
          <a:xfrm flipH="1">
            <a:off x="5580567" y="3589305"/>
            <a:ext cx="5910620" cy="0"/>
          </a:xfrm>
          <a:prstGeom prst="line">
            <a:avLst/>
          </a:prstGeom>
          <a:ln w="635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itle 3"/>
          <p:cNvSpPr txBox="1">
            <a:spLocks/>
          </p:cNvSpPr>
          <p:nvPr userDrawn="1"/>
        </p:nvSpPr>
        <p:spPr>
          <a:xfrm>
            <a:off x="430335" y="558360"/>
            <a:ext cx="3503429" cy="3462641"/>
          </a:xfrm>
          <a:prstGeom prst="rect">
            <a:avLst/>
          </a:prstGeom>
        </p:spPr>
        <p:txBody>
          <a:bodyPr vert="horz" lIns="121920" tIns="60960" rIns="121920" bIns="6096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indent="0" algn="l">
              <a:lnSpc>
                <a:spcPct val="90000"/>
              </a:lnSpc>
              <a:tabLst>
                <a:tab pos="5784706" algn="l"/>
              </a:tabLst>
            </a:pPr>
            <a:r>
              <a:rPr lang="en-US" sz="5333" dirty="0">
                <a:solidFill>
                  <a:schemeClr val="bg2"/>
                </a:solidFill>
              </a:rPr>
              <a:t>Explore everything PASS has to offer </a:t>
            </a:r>
          </a:p>
        </p:txBody>
      </p:sp>
      <p:sp>
        <p:nvSpPr>
          <p:cNvPr id="44" name="Rectangle 43"/>
          <p:cNvSpPr/>
          <p:nvPr userDrawn="1"/>
        </p:nvSpPr>
        <p:spPr>
          <a:xfrm>
            <a:off x="470986" y="3956173"/>
            <a:ext cx="3254621" cy="13468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121920" rtlCol="0" anchor="t"/>
          <a:lstStyle/>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a:solidFill>
                  <a:schemeClr val="bg2"/>
                </a:solidFill>
              </a:rPr>
              <a:t>Free Online Resources </a:t>
            </a:r>
          </a:p>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a:solidFill>
                  <a:schemeClr val="bg2"/>
                </a:solidFill>
              </a:rPr>
              <a:t>Newsletters</a:t>
            </a:r>
          </a:p>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err="1">
                <a:solidFill>
                  <a:schemeClr val="bg2"/>
                </a:solidFill>
              </a:rPr>
              <a:t>PASS.org</a:t>
            </a:r>
            <a:endParaRPr lang="en-US" sz="1600" b="1" spc="27" dirty="0">
              <a:solidFill>
                <a:schemeClr val="bg2"/>
              </a:solidFill>
            </a:endParaRPr>
          </a:p>
        </p:txBody>
      </p:sp>
    </p:spTree>
    <p:extLst>
      <p:ext uri="{BB962C8B-B14F-4D97-AF65-F5344CB8AC3E}">
        <p14:creationId xmlns:p14="http://schemas.microsoft.com/office/powerpoint/2010/main" val="38059381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Explore PASS">
    <p:bg>
      <p:bgPr>
        <a:solidFill>
          <a:schemeClr val="bg2"/>
        </a:solidFill>
        <a:effectLst/>
      </p:bgPr>
    </p:bg>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102353" y="-38209"/>
            <a:ext cx="4509149" cy="6946413"/>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AFAFAF"/>
              </a:solidFill>
              <a:effectLst/>
              <a:uLnTx/>
              <a:uFillTx/>
              <a:latin typeface="Segoe UI"/>
              <a:ea typeface="+mn-ea"/>
              <a:cs typeface="+mn-cs"/>
            </a:endParaRPr>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128860" y="-38209"/>
            <a:ext cx="6121296" cy="6965025"/>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AFAFAF"/>
              </a:solidFill>
              <a:effectLst/>
              <a:uLnTx/>
              <a:uFillTx/>
              <a:latin typeface="Segoe UI"/>
              <a:ea typeface="+mn-ea"/>
              <a:cs typeface="+mn-cs"/>
            </a:endParaRPr>
          </a:p>
        </p:txBody>
      </p:sp>
      <p:sp>
        <p:nvSpPr>
          <p:cNvPr id="49" name="Title 3"/>
          <p:cNvSpPr txBox="1">
            <a:spLocks/>
          </p:cNvSpPr>
          <p:nvPr userDrawn="1"/>
        </p:nvSpPr>
        <p:spPr>
          <a:xfrm>
            <a:off x="62165" y="1"/>
            <a:ext cx="4902991" cy="3462641"/>
          </a:xfrm>
          <a:prstGeom prst="rect">
            <a:avLst/>
          </a:prstGeom>
        </p:spPr>
        <p:txBody>
          <a:bodyPr vert="horz" lIns="121920" tIns="60960" rIns="121920" bIns="6096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Immerse yourself </a:t>
            </a:r>
            <a:br>
              <a:rPr kumimoji="0" lang="en-US" sz="3733"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br>
            <a:r>
              <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in the data community</a:t>
            </a:r>
          </a:p>
          <a:p>
            <a:pPr marL="0" marR="0" lvl="0" indent="0" algn="l" defTabSz="609585" rtl="0" eaLnBrk="1" fontAlgn="base"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Attend</a:t>
            </a:r>
          </a:p>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PASS Summit</a:t>
            </a:r>
          </a:p>
        </p:txBody>
      </p:sp>
      <p:sp>
        <p:nvSpPr>
          <p:cNvPr id="27" name="Rectangle 26">
            <a:extLst>
              <a:ext uri="{FF2B5EF4-FFF2-40B4-BE49-F238E27FC236}">
                <a16:creationId xmlns:a16="http://schemas.microsoft.com/office/drawing/2014/main" id="{08E4B8EF-0FC8-40A2-A096-F5530CD334E7}"/>
              </a:ext>
            </a:extLst>
          </p:cNvPr>
          <p:cNvSpPr/>
          <p:nvPr userDrawn="1"/>
        </p:nvSpPr>
        <p:spPr>
          <a:xfrm>
            <a:off x="-102355" y="2487444"/>
            <a:ext cx="3481869" cy="1861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121920" rtlCol="0" anchor="t"/>
          <a:lstStyle/>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CA" sz="1867" b="0" i="0" u="none" strike="noStrike" kern="1200" cap="none" spc="0" normalizeH="0" baseline="0" noProof="0" dirty="0">
              <a:ln>
                <a:noFill/>
              </a:ln>
              <a:solidFill>
                <a:srgbClr val="FFFFFF"/>
              </a:solidFill>
              <a:effectLst/>
              <a:uLnTx/>
              <a:uFillTx/>
              <a:latin typeface="Segoe UI"/>
              <a:ea typeface="+mn-ea"/>
              <a:cs typeface="+mn-cs"/>
            </a:endParaRPr>
          </a:p>
        </p:txBody>
      </p:sp>
      <p:sp>
        <p:nvSpPr>
          <p:cNvPr id="13" name="Rectangle 12">
            <a:extLst>
              <a:ext uri="{FF2B5EF4-FFF2-40B4-BE49-F238E27FC236}">
                <a16:creationId xmlns:a16="http://schemas.microsoft.com/office/drawing/2014/main" id="{A967B0DD-4A33-434B-9D34-0020337D2DF5}"/>
              </a:ext>
            </a:extLst>
          </p:cNvPr>
          <p:cNvSpPr/>
          <p:nvPr userDrawn="1"/>
        </p:nvSpPr>
        <p:spPr>
          <a:xfrm>
            <a:off x="-778301" y="3926993"/>
            <a:ext cx="4255256" cy="830997"/>
          </a:xfrm>
          <a:prstGeom prst="rect">
            <a:avLst/>
          </a:prstGeom>
        </p:spPr>
        <p:txBody>
          <a:bodyPr wrap="square">
            <a:spAutoFit/>
          </a:bodyPr>
          <a:lstStyle/>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Gain the technical skills and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connections to advance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your data career</a:t>
            </a:r>
          </a:p>
        </p:txBody>
      </p:sp>
      <p:pic>
        <p:nvPicPr>
          <p:cNvPr id="14" name="Picture 13">
            <a:extLst>
              <a:ext uri="{FF2B5EF4-FFF2-40B4-BE49-F238E27FC236}">
                <a16:creationId xmlns:a16="http://schemas.microsoft.com/office/drawing/2014/main" id="{E04804EB-AA48-420C-998D-18A1D7D15BDB}"/>
              </a:ext>
            </a:extLst>
          </p:cNvPr>
          <p:cNvPicPr>
            <a:picLocks noChangeAspect="1"/>
          </p:cNvPicPr>
          <p:nvPr userDrawn="1"/>
        </p:nvPicPr>
        <p:blipFill rotWithShape="1">
          <a:blip r:embed="rId3"/>
          <a:srcRect t="16440" r="3058" b="13945"/>
          <a:stretch/>
        </p:blipFill>
        <p:spPr>
          <a:xfrm>
            <a:off x="5634483" y="1416430"/>
            <a:ext cx="5669477" cy="1413565"/>
          </a:xfrm>
          <a:prstGeom prst="rect">
            <a:avLst/>
          </a:prstGeom>
        </p:spPr>
      </p:pic>
      <p:sp>
        <p:nvSpPr>
          <p:cNvPr id="31" name="Rectangle 30">
            <a:extLst>
              <a:ext uri="{FF2B5EF4-FFF2-40B4-BE49-F238E27FC236}">
                <a16:creationId xmlns:a16="http://schemas.microsoft.com/office/drawing/2014/main" id="{5F2BD26D-593E-4204-A08C-53636ADD1C4F}"/>
              </a:ext>
            </a:extLst>
          </p:cNvPr>
          <p:cNvSpPr/>
          <p:nvPr userDrawn="1"/>
        </p:nvSpPr>
        <p:spPr>
          <a:xfrm>
            <a:off x="5129673" y="3060479"/>
            <a:ext cx="6679096" cy="1405256"/>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PASS Summit is the largest conference for technical professionals who leverage the Microsoft Data Platform.</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37" name="Rectangle 36">
            <a:extLst>
              <a:ext uri="{FF2B5EF4-FFF2-40B4-BE49-F238E27FC236}">
                <a16:creationId xmlns:a16="http://schemas.microsoft.com/office/drawing/2014/main" id="{06080173-E68B-42B3-BB1C-B5829A153F0A}"/>
              </a:ext>
            </a:extLst>
          </p:cNvPr>
          <p:cNvSpPr/>
          <p:nvPr userDrawn="1"/>
        </p:nvSpPr>
        <p:spPr>
          <a:xfrm>
            <a:off x="430720" y="1692325"/>
            <a:ext cx="4255256" cy="830997"/>
          </a:xfrm>
          <a:prstGeom prst="rect">
            <a:avLst/>
          </a:prstGeom>
        </p:spPr>
        <p:txBody>
          <a:bodyPr wrap="square">
            <a:spAutoFit/>
          </a:bodyPr>
          <a:lstStyle/>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Access deep-dive technical sessions,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learn best practices, and discover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new tips and tricks</a:t>
            </a:r>
          </a:p>
        </p:txBody>
      </p:sp>
      <p:graphicFrame>
        <p:nvGraphicFramePr>
          <p:cNvPr id="15" name="Object 14">
            <a:extLst>
              <a:ext uri="{FF2B5EF4-FFF2-40B4-BE49-F238E27FC236}">
                <a16:creationId xmlns:a16="http://schemas.microsoft.com/office/drawing/2014/main" id="{440121E9-0FE8-4DBF-8BB5-EDE551272C94}"/>
              </a:ext>
            </a:extLst>
          </p:cNvPr>
          <p:cNvGraphicFramePr>
            <a:graphicFrameLocks noChangeAspect="1"/>
          </p:cNvGraphicFramePr>
          <p:nvPr userDrawn="1"/>
        </p:nvGraphicFramePr>
        <p:xfrm>
          <a:off x="11191487" y="5917149"/>
          <a:ext cx="940852" cy="940852"/>
        </p:xfrm>
        <a:graphic>
          <a:graphicData uri="http://schemas.openxmlformats.org/presentationml/2006/ole">
            <mc:AlternateContent xmlns:mc="http://schemas.openxmlformats.org/markup-compatibility/2006">
              <mc:Choice xmlns:v="urn:schemas-microsoft-com:vml" Requires="v">
                <p:oleObj spid="_x0000_s1059" r:id="rId4" imgW="3809520" imgH="3809520" progId="">
                  <p:embed/>
                </p:oleObj>
              </mc:Choice>
              <mc:Fallback>
                <p:oleObj r:id="rId4" imgW="3809520" imgH="3809520" progId="">
                  <p:embed/>
                  <p:pic>
                    <p:nvPicPr>
                      <p:cNvPr id="15" name="Object 14">
                        <a:extLst>
                          <a:ext uri="{FF2B5EF4-FFF2-40B4-BE49-F238E27FC236}">
                            <a16:creationId xmlns:a16="http://schemas.microsoft.com/office/drawing/2014/main" id="{440121E9-0FE8-4DBF-8BB5-EDE551272C94}"/>
                          </a:ext>
                        </a:extLst>
                      </p:cNvPr>
                      <p:cNvPicPr/>
                      <p:nvPr/>
                    </p:nvPicPr>
                    <p:blipFill>
                      <a:blip r:embed="rId5"/>
                      <a:stretch>
                        <a:fillRect/>
                      </a:stretch>
                    </p:blipFill>
                    <p:spPr>
                      <a:xfrm>
                        <a:off x="11191487" y="5917149"/>
                        <a:ext cx="940852" cy="940852"/>
                      </a:xfrm>
                      <a:prstGeom prst="rect">
                        <a:avLst/>
                      </a:prstGeom>
                    </p:spPr>
                  </p:pic>
                </p:oleObj>
              </mc:Fallback>
            </mc:AlternateContent>
          </a:graphicData>
        </a:graphic>
      </p:graphicFrame>
      <p:sp>
        <p:nvSpPr>
          <p:cNvPr id="38" name="Rectangle 37">
            <a:extLst>
              <a:ext uri="{FF2B5EF4-FFF2-40B4-BE49-F238E27FC236}">
                <a16:creationId xmlns:a16="http://schemas.microsoft.com/office/drawing/2014/main" id="{4CA0B90F-09F8-46DA-AF49-D4674C0AFCCB}"/>
              </a:ext>
            </a:extLst>
          </p:cNvPr>
          <p:cNvSpPr/>
          <p:nvPr userDrawn="1"/>
        </p:nvSpPr>
        <p:spPr>
          <a:xfrm>
            <a:off x="8322364" y="5686664"/>
            <a:ext cx="6679096" cy="974562"/>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More info:</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40" name="Rectangle 39">
            <a:extLst>
              <a:ext uri="{FF2B5EF4-FFF2-40B4-BE49-F238E27FC236}">
                <a16:creationId xmlns:a16="http://schemas.microsoft.com/office/drawing/2014/main" id="{5F8AC9A4-77F8-4364-B8F9-DC419DD51560}"/>
              </a:ext>
            </a:extLst>
          </p:cNvPr>
          <p:cNvSpPr/>
          <p:nvPr userDrawn="1"/>
        </p:nvSpPr>
        <p:spPr>
          <a:xfrm>
            <a:off x="5129673" y="5917148"/>
            <a:ext cx="6679096" cy="1405256"/>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See everything PASS Summit has to offer at</a:t>
            </a:r>
          </a:p>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1" i="0" u="sng" strike="noStrike" kern="1200" cap="none" spc="0" normalizeH="0" baseline="0" noProof="0" dirty="0">
                <a:ln>
                  <a:noFill/>
                </a:ln>
                <a:solidFill>
                  <a:srgbClr val="FF0000"/>
                </a:solidFill>
                <a:effectLst/>
                <a:uLnTx/>
                <a:uFillTx/>
                <a:latin typeface="Segoe UI Light" charset="0"/>
                <a:ea typeface="Segoe UI Light" charset="0"/>
                <a:cs typeface="Segoe UI Light" charset="0"/>
              </a:rPr>
              <a:t>PASSsummit.com</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Tree>
    <p:extLst>
      <p:ext uri="{BB962C8B-B14F-4D97-AF65-F5344CB8AC3E}">
        <p14:creationId xmlns:p14="http://schemas.microsoft.com/office/powerpoint/2010/main" val="35223217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145726" y="-194368"/>
            <a:ext cx="1871829" cy="1228434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503420" y="2485516"/>
            <a:ext cx="11005483" cy="942209"/>
          </a:xfrm>
          <a:prstGeom prst="rect">
            <a:avLst/>
          </a:prstGeom>
        </p:spPr>
        <p:txBody>
          <a:bodyPr vert="horz" lIns="121920" tIns="60960" rIns="121920" bIns="6096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sz="7200" dirty="0">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550242" y="3866951"/>
            <a:ext cx="6711949" cy="582101"/>
          </a:xfrm>
        </p:spPr>
        <p:txBody>
          <a:bodyPr/>
          <a:lstStyle>
            <a:lvl1pPr marL="0" indent="0" algn="l" defTabSz="1219170" rtl="0" eaLnBrk="1" latinLnBrk="0" hangingPunct="1">
              <a:spcBef>
                <a:spcPct val="20000"/>
              </a:spcBef>
              <a:buClr>
                <a:schemeClr val="accent3"/>
              </a:buClr>
              <a:buFont typeface="Arial"/>
              <a:buNone/>
              <a:defRPr lang="en-US" sz="2667" b="0" i="0" kern="1200" baseline="0" dirty="0">
                <a:solidFill>
                  <a:schemeClr val="accent3"/>
                </a:solidFill>
                <a:latin typeface="+mn-lt"/>
                <a:ea typeface="+mn-ea"/>
                <a:cs typeface="Segoe UI Light"/>
              </a:defRPr>
            </a:lvl1pPr>
          </a:lstStyle>
          <a:p>
            <a:pPr lvl="0"/>
            <a:r>
              <a:rPr lang="en-US" dirty="0"/>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962993" y="4618969"/>
            <a:ext cx="1956984" cy="392921"/>
          </a:xfrm>
        </p:spPr>
        <p:txBody>
          <a:bodyPr/>
          <a:lstStyle>
            <a:lvl1pPr marL="0" indent="0" algn="l" defTabSz="1219170" rtl="0" eaLnBrk="1" latinLnBrk="0" hangingPunct="1">
              <a:spcBef>
                <a:spcPct val="20000"/>
              </a:spcBef>
              <a:buClr>
                <a:schemeClr val="accent3"/>
              </a:buClr>
              <a:buFont typeface="Arial"/>
              <a:buNone/>
              <a:defRPr lang="en-US" sz="1467" b="0" i="0" kern="1200" baseline="0" dirty="0">
                <a:solidFill>
                  <a:schemeClr val="tx1"/>
                </a:solidFill>
                <a:latin typeface="+mn-lt"/>
                <a:ea typeface="+mn-ea"/>
                <a:cs typeface="Segoe UI Light"/>
              </a:defRPr>
            </a:lvl1pPr>
          </a:lstStyle>
          <a:p>
            <a:pPr lvl="0"/>
            <a:r>
              <a:rPr lang="en-US" dirty="0"/>
              <a:t>@</a:t>
            </a:r>
            <a:r>
              <a:rPr lang="en-US" dirty="0" err="1"/>
              <a:t>yourhandle</a:t>
            </a:r>
            <a:endParaRPr lang="en-US" dirty="0"/>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3172320" y="4618969"/>
            <a:ext cx="2707581" cy="392921"/>
          </a:xfrm>
        </p:spPr>
        <p:txBody>
          <a:bodyPr/>
          <a:lstStyle>
            <a:lvl1pPr marL="0" indent="0" algn="l" defTabSz="1219170" rtl="0" eaLnBrk="1" latinLnBrk="0" hangingPunct="1">
              <a:spcBef>
                <a:spcPct val="20000"/>
              </a:spcBef>
              <a:buClr>
                <a:schemeClr val="accent3"/>
              </a:buClr>
              <a:buFont typeface="Arial"/>
              <a:buNone/>
              <a:defRPr lang="en-US" sz="1467" b="0" i="0" kern="1200" baseline="0" dirty="0">
                <a:solidFill>
                  <a:schemeClr val="tx1"/>
                </a:solidFill>
                <a:latin typeface="+mn-lt"/>
                <a:ea typeface="+mn-ea"/>
                <a:cs typeface="Segoe UI Light"/>
              </a:defRPr>
            </a:lvl1pPr>
          </a:lstStyle>
          <a:p>
            <a:pPr lvl="0"/>
            <a:r>
              <a:rPr lang="en-US" dirty="0" err="1"/>
              <a:t>email@company.com</a:t>
            </a:r>
            <a:endParaRPr lang="en-US" dirty="0"/>
          </a:p>
        </p:txBody>
      </p:sp>
      <p:pic>
        <p:nvPicPr>
          <p:cNvPr id="12" name="Picture 11">
            <a:extLst>
              <a:ext uri="{FF2B5EF4-FFF2-40B4-BE49-F238E27FC236}">
                <a16:creationId xmlns:a16="http://schemas.microsoft.com/office/drawing/2014/main" id="{10DFF666-6FF5-6048-92EC-797F609EC63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grpSp>
        <p:nvGrpSpPr>
          <p:cNvPr id="6" name="Group 5">
            <a:extLst>
              <a:ext uri="{FF2B5EF4-FFF2-40B4-BE49-F238E27FC236}">
                <a16:creationId xmlns:a16="http://schemas.microsoft.com/office/drawing/2014/main" id="{A83B7614-19FE-4F20-9C7D-1BA756B42BC3}"/>
              </a:ext>
            </a:extLst>
          </p:cNvPr>
          <p:cNvGrpSpPr/>
          <p:nvPr userDrawn="1"/>
        </p:nvGrpSpPr>
        <p:grpSpPr>
          <a:xfrm>
            <a:off x="8652127" y="5494369"/>
            <a:ext cx="3556691" cy="1313180"/>
            <a:chOff x="6489095" y="4120775"/>
            <a:chExt cx="2667518" cy="984885"/>
          </a:xfrm>
        </p:grpSpPr>
        <p:sp>
          <p:nvSpPr>
            <p:cNvPr id="9" name="TextBox 8">
              <a:extLst>
                <a:ext uri="{FF2B5EF4-FFF2-40B4-BE49-F238E27FC236}">
                  <a16:creationId xmlns:a16="http://schemas.microsoft.com/office/drawing/2014/main" id="{904CE58B-3186-4AD4-9449-EFBEA75C2A75}"/>
                </a:ext>
              </a:extLst>
            </p:cNvPr>
            <p:cNvSpPr txBox="1"/>
            <p:nvPr userDrawn="1"/>
          </p:nvSpPr>
          <p:spPr>
            <a:xfrm>
              <a:off x="6489095" y="4120775"/>
              <a:ext cx="2667518" cy="961898"/>
            </a:xfrm>
            <a:prstGeom prst="rect">
              <a:avLst/>
            </a:prstGeom>
            <a:noFill/>
          </p:spPr>
          <p:txBody>
            <a:bodyPr wrap="square" rtlCol="0">
              <a:spAutoFit/>
            </a:bodyPr>
            <a:lstStyle/>
            <a:p>
              <a:r>
                <a:rPr lang="en-US" sz="2133" dirty="0">
                  <a:solidFill>
                    <a:schemeClr val="bg2"/>
                  </a:solidFill>
                </a:rPr>
                <a:t>	</a:t>
              </a:r>
              <a:r>
                <a:rPr lang="en-US" sz="1867" dirty="0">
                  <a:solidFill>
                    <a:schemeClr val="bg2"/>
                  </a:solidFill>
                </a:rPr>
                <a:t>@sqlpass</a:t>
              </a:r>
            </a:p>
            <a:p>
              <a:r>
                <a:rPr lang="en-US" sz="1867" dirty="0">
                  <a:solidFill>
                    <a:schemeClr val="bg2"/>
                  </a:solidFill>
                </a:rPr>
                <a:t>	#sqlpass</a:t>
              </a:r>
              <a:br>
                <a:rPr lang="en-US" sz="1867" dirty="0">
                  <a:solidFill>
                    <a:schemeClr val="bg2"/>
                  </a:solidFill>
                </a:rPr>
              </a:br>
              <a:r>
                <a:rPr lang="en-US" sz="1867" dirty="0">
                  <a:solidFill>
                    <a:schemeClr val="bg2"/>
                  </a:solidFill>
                </a:rPr>
                <a:t>	</a:t>
              </a:r>
            </a:p>
            <a:p>
              <a:r>
                <a:rPr lang="en-US" sz="1867" dirty="0">
                  <a:solidFill>
                    <a:schemeClr val="bg2"/>
                  </a:solidFill>
                </a:rPr>
                <a:t>	@PASScommunity</a:t>
              </a:r>
            </a:p>
          </p:txBody>
        </p:sp>
        <p:pic>
          <p:nvPicPr>
            <p:cNvPr id="10" name="Picture 9">
              <a:extLst>
                <a:ext uri="{FF2B5EF4-FFF2-40B4-BE49-F238E27FC236}">
                  <a16:creationId xmlns:a16="http://schemas.microsoft.com/office/drawing/2014/main" id="{FC4A7AC7-CB87-44AD-860C-D421120F41B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089124" y="4242823"/>
              <a:ext cx="313605" cy="313605"/>
            </a:xfrm>
            <a:prstGeom prst="rect">
              <a:avLst/>
            </a:prstGeom>
          </p:spPr>
        </p:pic>
        <p:pic>
          <p:nvPicPr>
            <p:cNvPr id="13" name="Picture 12">
              <a:extLst>
                <a:ext uri="{FF2B5EF4-FFF2-40B4-BE49-F238E27FC236}">
                  <a16:creationId xmlns:a16="http://schemas.microsoft.com/office/drawing/2014/main" id="{78C3114F-C8CF-4DFF-A550-C3FA82E79C26}"/>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089124" y="4792055"/>
              <a:ext cx="313605" cy="313605"/>
            </a:xfrm>
            <a:prstGeom prst="rect">
              <a:avLst/>
            </a:prstGeom>
          </p:spPr>
        </p:pic>
      </p:grpSp>
    </p:spTree>
    <p:extLst>
      <p:ext uri="{BB962C8B-B14F-4D97-AF65-F5344CB8AC3E}">
        <p14:creationId xmlns:p14="http://schemas.microsoft.com/office/powerpoint/2010/main" val="16738407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1397" cy="498599"/>
          </a:xfrm>
          <a:noFill/>
        </p:spPr>
        <p:txBody>
          <a:bodyPr wrap="square" lIns="0" tIns="0" rIns="0" bIns="0" anchor="t"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7">
            <a:extLst>
              <a:ext uri="{FF2B5EF4-FFF2-40B4-BE49-F238E27FC236}">
                <a16:creationId xmlns:a16="http://schemas.microsoft.com/office/drawing/2014/main" id="{06A51A04-EF84-4B1B-9E21-8F15035DF979}"/>
              </a:ext>
            </a:extLst>
          </p:cNvPr>
          <p:cNvSpPr txBox="1"/>
          <p:nvPr userDrawn="1"/>
        </p:nvSpPr>
        <p:spPr bwMode="black">
          <a:xfrm>
            <a:off x="4393580" y="6568123"/>
            <a:ext cx="3404842"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1"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6621354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5" y="3307383"/>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5" y="3926054"/>
            <a:ext cx="4330700" cy="540913"/>
          </a:xfrm>
        </p:spPr>
        <p:txBody>
          <a:bodyPr/>
          <a:lstStyle>
            <a:lvl1pPr marL="0" marR="0" indent="0" algn="l" defTabSz="609585"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1" y="1514756"/>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5" y="859692"/>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1" y="1873835"/>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1" y="3008431"/>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1" y="3367510"/>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1" y="4480060"/>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1" y="4839139"/>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0" y="4645545"/>
            <a:ext cx="3819404"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7" y="5158384"/>
            <a:ext cx="3816116"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658001"/>
            <a:ext cx="3820672"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6170840"/>
            <a:ext cx="3820672"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37947426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58738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90463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0"/>
            <a:ext cx="5212080" cy="1739280"/>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5" y="1437480"/>
            <a:ext cx="5212080" cy="1739280"/>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307780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826606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169094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317722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24018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8"/>
            <a:ext cx="11653523" cy="2360903"/>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79777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8"/>
            <a:ext cx="11653523" cy="2360903"/>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457981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10" name="Shape 2572">
            <a:extLst>
              <a:ext uri="{FF2B5EF4-FFF2-40B4-BE49-F238E27FC236}">
                <a16:creationId xmlns:a16="http://schemas.microsoft.com/office/drawing/2014/main" id="{F19B1107-FC4F-43EB-8116-2608CC672FA8}"/>
              </a:ext>
            </a:extLst>
          </p:cNvPr>
          <p:cNvSpPr/>
          <p:nvPr userDrawn="1"/>
        </p:nvSpPr>
        <p:spPr>
          <a:xfrm>
            <a:off x="4760403" y="2786744"/>
            <a:ext cx="382533" cy="382533"/>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1" name="Shape 2557">
            <a:extLst>
              <a:ext uri="{FF2B5EF4-FFF2-40B4-BE49-F238E27FC236}">
                <a16:creationId xmlns:a16="http://schemas.microsoft.com/office/drawing/2014/main" id="{C5D18694-064F-4A69-801B-D7FCC6C8E681}"/>
              </a:ext>
            </a:extLst>
          </p:cNvPr>
          <p:cNvSpPr/>
          <p:nvPr userDrawn="1"/>
        </p:nvSpPr>
        <p:spPr>
          <a:xfrm>
            <a:off x="724519" y="2852713"/>
            <a:ext cx="371544" cy="371544"/>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2" name="Shape 2538">
            <a:extLst>
              <a:ext uri="{FF2B5EF4-FFF2-40B4-BE49-F238E27FC236}">
                <a16:creationId xmlns:a16="http://schemas.microsoft.com/office/drawing/2014/main" id="{902C586D-736B-4A80-8217-F6FD61AF0182}"/>
              </a:ext>
            </a:extLst>
          </p:cNvPr>
          <p:cNvSpPr/>
          <p:nvPr userDrawn="1"/>
        </p:nvSpPr>
        <p:spPr>
          <a:xfrm>
            <a:off x="8823459" y="2804160"/>
            <a:ext cx="341040" cy="414459"/>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cxnSp>
        <p:nvCxnSpPr>
          <p:cNvPr id="13" name="Straight Connector 12">
            <a:extLst>
              <a:ext uri="{FF2B5EF4-FFF2-40B4-BE49-F238E27FC236}">
                <a16:creationId xmlns:a16="http://schemas.microsoft.com/office/drawing/2014/main" id="{54CCCC7E-19AF-4628-9844-CD888991EC09}"/>
              </a:ext>
            </a:extLst>
          </p:cNvPr>
          <p:cNvCxnSpPr/>
          <p:nvPr userDrawn="1"/>
        </p:nvCxnSpPr>
        <p:spPr>
          <a:xfrm>
            <a:off x="733622"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02BFC3F-162C-400F-AC4D-65C315BBC02A}"/>
              </a:ext>
            </a:extLst>
          </p:cNvPr>
          <p:cNvCxnSpPr/>
          <p:nvPr userDrawn="1"/>
        </p:nvCxnSpPr>
        <p:spPr>
          <a:xfrm>
            <a:off x="4764448"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EC8101D-EA45-42BF-8E44-680012E1D5E0}"/>
              </a:ext>
            </a:extLst>
          </p:cNvPr>
          <p:cNvCxnSpPr/>
          <p:nvPr userDrawn="1"/>
        </p:nvCxnSpPr>
        <p:spPr>
          <a:xfrm>
            <a:off x="8795276"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CDD5CA0-840B-4EC4-B7F6-EE024E40A8B2}"/>
              </a:ext>
            </a:extLst>
          </p:cNvPr>
          <p:cNvSpPr txBox="1"/>
          <p:nvPr userDrawn="1"/>
        </p:nvSpPr>
        <p:spPr>
          <a:xfrm>
            <a:off x="663577" y="3509519"/>
            <a:ext cx="2678113" cy="1323439"/>
          </a:xfrm>
          <a:prstGeom prst="rect">
            <a:avLst/>
          </a:prstGeom>
          <a:noFill/>
        </p:spPr>
        <p:txBody>
          <a:bodyPr wrap="square" rtlCol="0">
            <a:spAutoFit/>
          </a:bodyPr>
          <a:lstStyle/>
          <a:p>
            <a: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sz="1600" b="0" i="0" kern="1200" dirty="0">
                <a:solidFill>
                  <a:srgbClr val="555858"/>
                </a:solidFill>
                <a:latin typeface="+mn-lt"/>
                <a:ea typeface="Gotham Light" charset="0"/>
                <a:cs typeface="Gotham Light" charset="0"/>
              </a:rPr>
              <a:t>If you require assistance during the session, type your inquiry into the question pane on the right side.</a:t>
            </a:r>
          </a:p>
        </p:txBody>
      </p:sp>
      <p:sp>
        <p:nvSpPr>
          <p:cNvPr id="19" name="TextBox 18">
            <a:extLst>
              <a:ext uri="{FF2B5EF4-FFF2-40B4-BE49-F238E27FC236}">
                <a16:creationId xmlns:a16="http://schemas.microsoft.com/office/drawing/2014/main" id="{C99505A6-EF72-43F0-A224-7F26410EEFBD}"/>
              </a:ext>
            </a:extLst>
          </p:cNvPr>
          <p:cNvSpPr txBox="1"/>
          <p:nvPr userDrawn="1"/>
        </p:nvSpPr>
        <p:spPr>
          <a:xfrm>
            <a:off x="4696396" y="3509519"/>
            <a:ext cx="2678113" cy="1077218"/>
          </a:xfrm>
          <a:prstGeom prst="rect">
            <a:avLst/>
          </a:prstGeom>
          <a:noFill/>
        </p:spPr>
        <p:txBody>
          <a:bodyPr wrap="square" rtlCol="0">
            <a:spAutoFit/>
          </a:bodyPr>
          <a:lstStyle/>
          <a:p>
            <a:pPr marL="0" indent="0" algn="l" defTabSz="914377" rtl="0" eaLnBrk="1" latinLnBrk="0" hangingPunct="1">
              <a:lnSpc>
                <a:spcPct val="100000"/>
              </a:lnSpc>
              <a:spcBef>
                <a:spcPts val="1000"/>
              </a:spcBef>
              <a:buFont typeface="Arial" panose="020B0604020202020204" pitchFamily="34" charset="0"/>
              <a:buNone/>
            </a:pPr>
            <a:r>
              <a:rPr lang="en-US" sz="1600" b="0" i="0" kern="1200" dirty="0">
                <a:solidFill>
                  <a:srgbClr val="555858"/>
                </a:solidFill>
                <a:latin typeface="+mn-lt"/>
                <a:ea typeface="Gotham Light" charset="0"/>
                <a:cs typeface="Gotham Light" charset="0"/>
              </a:rPr>
              <a:t>Maximize your screen with the zoom button on the top of the presentation window.</a:t>
            </a:r>
          </a:p>
        </p:txBody>
      </p:sp>
      <p:sp>
        <p:nvSpPr>
          <p:cNvPr id="20" name="TextBox 19">
            <a:extLst>
              <a:ext uri="{FF2B5EF4-FFF2-40B4-BE49-F238E27FC236}">
                <a16:creationId xmlns:a16="http://schemas.microsoft.com/office/drawing/2014/main" id="{66ED9D6A-A190-41C4-B35F-81AEB5A924E9}"/>
              </a:ext>
            </a:extLst>
          </p:cNvPr>
          <p:cNvSpPr txBox="1"/>
          <p:nvPr userDrawn="1"/>
        </p:nvSpPr>
        <p:spPr>
          <a:xfrm>
            <a:off x="8735234" y="3509519"/>
            <a:ext cx="2678113" cy="1077218"/>
          </a:xfrm>
          <a:prstGeom prst="rect">
            <a:avLst/>
          </a:prstGeom>
          <a:noFill/>
        </p:spPr>
        <p:txBody>
          <a:bodyPr wrap="square" rtlCol="0">
            <a:spAutoFit/>
          </a:bodyPr>
          <a:lstStyle/>
          <a:p>
            <a:pPr marL="0" indent="0" algn="l" defTabSz="914377" rtl="0" eaLnBrk="1" latinLnBrk="0" hangingPunct="1">
              <a:lnSpc>
                <a:spcPct val="100000"/>
              </a:lnSpc>
              <a:spcBef>
                <a:spcPts val="1000"/>
              </a:spcBef>
              <a:buFont typeface="Arial" panose="020B0604020202020204" pitchFamily="34" charset="0"/>
              <a:buNone/>
            </a:pPr>
            <a:r>
              <a:rPr lang="en-US" sz="1600" b="0" i="0" kern="1200" dirty="0">
                <a:solidFill>
                  <a:srgbClr val="555858"/>
                </a:solidFill>
                <a:latin typeface="+mn-lt"/>
                <a:ea typeface="Gotham Light" charset="0"/>
                <a:cs typeface="Gotham Light" charset="0"/>
              </a:rPr>
              <a:t>Please fill in the short evaluation following the session. It will appear in your web browser.</a:t>
            </a:r>
          </a:p>
        </p:txBody>
      </p:sp>
      <p:sp>
        <p:nvSpPr>
          <p:cNvPr id="21" name="TextBox 20">
            <a:extLst>
              <a:ext uri="{FF2B5EF4-FFF2-40B4-BE49-F238E27FC236}">
                <a16:creationId xmlns:a16="http://schemas.microsoft.com/office/drawing/2014/main" id="{AE652FCD-FE1B-40E0-B97F-47497E2989E4}"/>
              </a:ext>
            </a:extLst>
          </p:cNvPr>
          <p:cNvSpPr txBox="1"/>
          <p:nvPr userDrawn="1"/>
        </p:nvSpPr>
        <p:spPr>
          <a:xfrm>
            <a:off x="527991" y="487637"/>
            <a:ext cx="11191043" cy="590931"/>
          </a:xfrm>
          <a:prstGeom prst="rect">
            <a:avLst/>
          </a:prstGeom>
          <a:noFill/>
        </p:spPr>
        <p:txBody>
          <a:bodyPr wrap="square" rtlCol="0">
            <a:spAutoFit/>
          </a:bodyPr>
          <a:lstStyle/>
          <a:p>
            <a:pPr marL="0" algn="l" defTabSz="914377" rtl="0" eaLnBrk="1" latinLnBrk="0" hangingPunct="1">
              <a:lnSpc>
                <a:spcPct val="90000"/>
              </a:lnSpc>
              <a:spcBef>
                <a:spcPct val="0"/>
              </a:spcBef>
              <a:buNone/>
            </a:pPr>
            <a:r>
              <a:rPr lang="en-US" sz="3600" dirty="0">
                <a:latin typeface="+mj-lt"/>
              </a:rPr>
              <a:t>Technical Assistance</a:t>
            </a:r>
            <a:endParaRPr lang="en-US" sz="3600" b="0" i="0" kern="1200" baseline="0" dirty="0">
              <a:solidFill>
                <a:schemeClr val="tx1"/>
              </a:solidFill>
              <a:latin typeface="+mj-lt"/>
              <a:ea typeface="Gotham Light" charset="0"/>
              <a:cs typeface="Gotham Light" charset="0"/>
            </a:endParaRPr>
          </a:p>
        </p:txBody>
      </p:sp>
    </p:spTree>
    <p:extLst>
      <p:ext uri="{BB962C8B-B14F-4D97-AF65-F5344CB8AC3E}">
        <p14:creationId xmlns:p14="http://schemas.microsoft.com/office/powerpoint/2010/main" val="1374773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429371" y="2586608"/>
            <a:ext cx="10989733" cy="2619183"/>
          </a:xfrm>
        </p:spPr>
        <p:txBody>
          <a:bodyPr>
            <a:noAutofit/>
          </a:bodyPr>
          <a:lstStyle>
            <a:lvl1pPr marL="309026" marR="0" indent="-309026" algn="l" defTabSz="1219170" rtl="0" eaLnBrk="1" fontAlgn="auto" latinLnBrk="0" hangingPunct="1">
              <a:lnSpc>
                <a:spcPct val="100000"/>
              </a:lnSpc>
              <a:spcBef>
                <a:spcPct val="20000"/>
              </a:spcBef>
              <a:spcAft>
                <a:spcPts val="0"/>
              </a:spcAft>
              <a:buClr>
                <a:schemeClr val="accent3"/>
              </a:buClr>
              <a:buSzTx/>
              <a:buFont typeface="Arial" charset="0"/>
              <a:buChar char="•"/>
              <a:tabLst/>
              <a:defRPr sz="24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0"/>
            <a:r>
              <a:rPr lang="en-US" dirty="0"/>
              <a:t>Click to edit Master text styles</a:t>
            </a:r>
          </a:p>
          <a:p>
            <a:pPr lvl="0"/>
            <a:r>
              <a:rPr lang="en-US" dirty="0"/>
              <a:t>Click to edit Master text styles</a:t>
            </a:r>
          </a:p>
          <a:p>
            <a:pPr lvl="0"/>
            <a:r>
              <a:rPr lang="en-US" dirty="0"/>
              <a:t>Click to edit Master text styles</a:t>
            </a:r>
          </a:p>
        </p:txBody>
      </p:sp>
      <p:sp>
        <p:nvSpPr>
          <p:cNvPr id="2" name="Title 1"/>
          <p:cNvSpPr>
            <a:spLocks noGrp="1"/>
          </p:cNvSpPr>
          <p:nvPr>
            <p:ph type="title" hasCustomPrompt="1"/>
          </p:nvPr>
        </p:nvSpPr>
        <p:spPr/>
        <p:txBody>
          <a:bodyPr/>
          <a:lstStyle>
            <a:lvl1pPr>
              <a:defRPr>
                <a:solidFill>
                  <a:schemeClr val="tx1"/>
                </a:solidFill>
              </a:defRPr>
            </a:lvl1pPr>
          </a:lstStyle>
          <a:p>
            <a:r>
              <a:rPr lang="en-US" dirty="0"/>
              <a:t>Agenda</a:t>
            </a:r>
          </a:p>
        </p:txBody>
      </p:sp>
      <p:sp>
        <p:nvSpPr>
          <p:cNvPr id="4" name="Content Placeholder 13"/>
          <p:cNvSpPr>
            <a:spLocks noGrp="1"/>
          </p:cNvSpPr>
          <p:nvPr>
            <p:ph sz="quarter" idx="11"/>
          </p:nvPr>
        </p:nvSpPr>
        <p:spPr>
          <a:xfrm>
            <a:off x="429371" y="1212332"/>
            <a:ext cx="10989733" cy="572792"/>
          </a:xfrm>
        </p:spPr>
        <p:txBody>
          <a:bodyPr>
            <a:noAutofit/>
          </a:bodyPr>
          <a:lstStyle>
            <a:lvl1pPr marL="0" marR="0" indent="0" algn="l" defTabSz="1219170" rtl="0" eaLnBrk="1" fontAlgn="auto" latinLnBrk="0" hangingPunct="1">
              <a:lnSpc>
                <a:spcPct val="100000"/>
              </a:lnSpc>
              <a:spcBef>
                <a:spcPct val="20000"/>
              </a:spcBef>
              <a:spcAft>
                <a:spcPts val="0"/>
              </a:spcAft>
              <a:buClr>
                <a:schemeClr val="accent1"/>
              </a:buClr>
              <a:buSzTx/>
              <a:buFont typeface="Arial" charset="0"/>
              <a:buNone/>
              <a:tabLst/>
              <a:defRPr sz="2667">
                <a:solidFill>
                  <a:schemeClr val="tx1"/>
                </a:solidFill>
                <a:latin typeface="+mn-lt"/>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5" name="Picture 14">
            <a:extLst>
              <a:ext uri="{FF2B5EF4-FFF2-40B4-BE49-F238E27FC236}">
                <a16:creationId xmlns:a16="http://schemas.microsoft.com/office/drawing/2014/main" id="{D4E33BD2-482D-8049-A282-D25F00F5107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39476785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1_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145726" y="-194368"/>
            <a:ext cx="1871829" cy="1228434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503420" y="2485516"/>
            <a:ext cx="11005483" cy="942209"/>
          </a:xfrm>
          <a:prstGeom prst="rect">
            <a:avLst/>
          </a:prstGeom>
        </p:spPr>
        <p:txBody>
          <a:bodyPr vert="horz" lIns="121920" tIns="60960" rIns="121920" bIns="6096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sz="7200" dirty="0">
                <a:solidFill>
                  <a:schemeClr val="tx1"/>
                </a:solidFill>
              </a:rPr>
              <a:t>Coming up next…</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hasCustomPrompt="1"/>
          </p:nvPr>
        </p:nvSpPr>
        <p:spPr>
          <a:xfrm>
            <a:off x="550242" y="3866951"/>
            <a:ext cx="6711949" cy="582101"/>
          </a:xfrm>
        </p:spPr>
        <p:txBody>
          <a:bodyPr/>
          <a:lstStyle>
            <a:lvl1pPr marL="0" indent="0" algn="l" defTabSz="1219170" rtl="0" eaLnBrk="1" latinLnBrk="0" hangingPunct="1">
              <a:spcBef>
                <a:spcPct val="20000"/>
              </a:spcBef>
              <a:buClr>
                <a:schemeClr val="accent3"/>
              </a:buClr>
              <a:buFont typeface="Arial"/>
              <a:buNone/>
              <a:defRPr lang="en-US" sz="2667" b="0" i="0" kern="1200" baseline="0" dirty="0">
                <a:solidFill>
                  <a:schemeClr val="accent3"/>
                </a:solidFill>
                <a:latin typeface="+mn-lt"/>
                <a:ea typeface="+mn-ea"/>
                <a:cs typeface="Segoe UI Light"/>
              </a:defRPr>
            </a:lvl1pPr>
          </a:lstStyle>
          <a:p>
            <a:pPr lvl="0"/>
            <a:r>
              <a:rPr lang="en-US" dirty="0"/>
              <a:t>[Next Session Title]</a:t>
            </a:r>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550242" y="4815428"/>
            <a:ext cx="6711949" cy="392921"/>
          </a:xfrm>
        </p:spPr>
        <p:txBody>
          <a:bodyPr/>
          <a:lstStyle>
            <a:lvl1pPr marL="0" indent="0" algn="l" defTabSz="1219170" rtl="0" eaLnBrk="1" latinLnBrk="0" hangingPunct="1">
              <a:spcBef>
                <a:spcPct val="20000"/>
              </a:spcBef>
              <a:buClr>
                <a:schemeClr val="accent3"/>
              </a:buClr>
              <a:buFont typeface="Arial"/>
              <a:buNone/>
              <a:defRPr lang="en-US" sz="2400" b="0" i="0" kern="1200" baseline="0" dirty="0">
                <a:solidFill>
                  <a:schemeClr val="tx1"/>
                </a:solidFill>
                <a:latin typeface="+mn-lt"/>
                <a:ea typeface="+mn-ea"/>
                <a:cs typeface="Segoe UI Light"/>
              </a:defRPr>
            </a:lvl1pPr>
          </a:lstStyle>
          <a:p>
            <a:pPr lvl="0"/>
            <a:r>
              <a:rPr lang="en-US" dirty="0"/>
              <a:t>[Speaker Name]</a:t>
            </a:r>
          </a:p>
        </p:txBody>
      </p:sp>
      <p:pic>
        <p:nvPicPr>
          <p:cNvPr id="12" name="Picture 11">
            <a:extLst>
              <a:ext uri="{FF2B5EF4-FFF2-40B4-BE49-F238E27FC236}">
                <a16:creationId xmlns:a16="http://schemas.microsoft.com/office/drawing/2014/main" id="{10DFF666-6FF5-6048-92EC-797F609EC63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spTree>
    <p:extLst>
      <p:ext uri="{BB962C8B-B14F-4D97-AF65-F5344CB8AC3E}">
        <p14:creationId xmlns:p14="http://schemas.microsoft.com/office/powerpoint/2010/main" val="27838256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userDrawn="1">
  <p:cSld name="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pic>
        <p:nvPicPr>
          <p:cNvPr id="6" name="Picture 5">
            <a:extLst>
              <a:ext uri="{FF2B5EF4-FFF2-40B4-BE49-F238E27FC236}">
                <a16:creationId xmlns:a16="http://schemas.microsoft.com/office/drawing/2014/main" id="{AFBA2C6E-5CF7-2341-B50C-B9DCBAC55525}"/>
              </a:ext>
            </a:extLst>
          </p:cNvPr>
          <p:cNvPicPr>
            <a:picLocks noChangeAspect="1"/>
          </p:cNvPicPr>
          <p:nvPr userDrawn="1"/>
        </p:nvPicPr>
        <p:blipFill rotWithShape="1">
          <a:blip r:embed="rId3">
            <a:alphaModFix/>
          </a:blip>
          <a:srcRect r="22406"/>
          <a:stretch/>
        </p:blipFill>
        <p:spPr>
          <a:xfrm>
            <a:off x="8478857" y="1036310"/>
            <a:ext cx="3713144" cy="4785380"/>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21712" y="4039823"/>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21712" y="3074534"/>
            <a:ext cx="7855515"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21712" y="5687650"/>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34519801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19C2-D430-4700-BA67-E666CEE9C6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3F5C80-64B6-4B5B-B86D-DA59C2A6BBF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0A82D-664F-4E16-98AD-8EC71A9EF16F}"/>
              </a:ext>
            </a:extLst>
          </p:cNvPr>
          <p:cNvSpPr>
            <a:spLocks noGrp="1"/>
          </p:cNvSpPr>
          <p:nvPr>
            <p:ph type="dt" sz="half" idx="10"/>
          </p:nvPr>
        </p:nvSpPr>
        <p:spPr/>
        <p:txBody>
          <a:bodyPr/>
          <a:lstStyle/>
          <a:p>
            <a:fld id="{AF91C831-F8B5-4421-86C5-FF4315B0946C}" type="datetimeFigureOut">
              <a:rPr lang="en-US" smtClean="0"/>
              <a:t>6/22/2019</a:t>
            </a:fld>
            <a:endParaRPr lang="en-US"/>
          </a:p>
        </p:txBody>
      </p:sp>
      <p:sp>
        <p:nvSpPr>
          <p:cNvPr id="5" name="Footer Placeholder 4">
            <a:extLst>
              <a:ext uri="{FF2B5EF4-FFF2-40B4-BE49-F238E27FC236}">
                <a16:creationId xmlns:a16="http://schemas.microsoft.com/office/drawing/2014/main" id="{6303B45E-D482-4750-B387-ABD16BA3DF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3D15D-C45B-4568-9D81-4155E85C1A52}"/>
              </a:ext>
            </a:extLst>
          </p:cNvPr>
          <p:cNvSpPr>
            <a:spLocks noGrp="1"/>
          </p:cNvSpPr>
          <p:nvPr>
            <p:ph type="sldNum" sz="quarter" idx="12"/>
          </p:nvPr>
        </p:nvSpPr>
        <p:spPr/>
        <p:txBody>
          <a:bodyPr/>
          <a:lstStyle/>
          <a:p>
            <a:fld id="{FEACE31E-23C8-4A70-AE87-2C7F57669B12}" type="slidenum">
              <a:rPr lang="en-US" smtClean="0"/>
              <a:t>‹#›</a:t>
            </a:fld>
            <a:endParaRPr lang="en-US"/>
          </a:p>
        </p:txBody>
      </p:sp>
    </p:spTree>
    <p:extLst>
      <p:ext uri="{BB962C8B-B14F-4D97-AF65-F5344CB8AC3E}">
        <p14:creationId xmlns:p14="http://schemas.microsoft.com/office/powerpoint/2010/main" val="28495932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3074534"/>
            <a:ext cx="11284513"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pic>
        <p:nvPicPr>
          <p:cNvPr id="8" name="Picture 7">
            <a:extLst>
              <a:ext uri="{FF2B5EF4-FFF2-40B4-BE49-F238E27FC236}">
                <a16:creationId xmlns:a16="http://schemas.microsoft.com/office/drawing/2014/main" id="{A0EB01F2-AFA3-214C-AF6F-445393506D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spTree>
    <p:extLst>
      <p:ext uri="{BB962C8B-B14F-4D97-AF65-F5344CB8AC3E}">
        <p14:creationId xmlns:p14="http://schemas.microsoft.com/office/powerpoint/2010/main" val="22607910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pic>
        <p:nvPicPr>
          <p:cNvPr id="6" name="Picture 5">
            <a:extLst>
              <a:ext uri="{FF2B5EF4-FFF2-40B4-BE49-F238E27FC236}">
                <a16:creationId xmlns:a16="http://schemas.microsoft.com/office/drawing/2014/main" id="{AFBA2C6E-5CF7-2341-B50C-B9DCBAC55525}"/>
              </a:ext>
            </a:extLst>
          </p:cNvPr>
          <p:cNvPicPr>
            <a:picLocks noChangeAspect="1"/>
          </p:cNvPicPr>
          <p:nvPr userDrawn="1"/>
        </p:nvPicPr>
        <p:blipFill rotWithShape="1">
          <a:blip r:embed="rId3">
            <a:alphaModFix/>
          </a:blip>
          <a:srcRect r="22406"/>
          <a:stretch/>
        </p:blipFill>
        <p:spPr>
          <a:xfrm>
            <a:off x="8478857" y="1036310"/>
            <a:ext cx="3713144" cy="4785380"/>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21712" y="4039823"/>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21712" y="3074534"/>
            <a:ext cx="7855515"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21712" y="5687650"/>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5805108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EC93AC-62EB-984B-9089-4D23EF0A4B4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905003" y="1"/>
            <a:ext cx="10286997" cy="6857999"/>
          </a:xfrm>
          <a:prstGeom prst="rect">
            <a:avLst/>
          </a:prstGeom>
          <a:solidFill>
            <a:schemeClr val="tx1"/>
          </a:solidFill>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366885" y="-1366881"/>
            <a:ext cx="6858000" cy="9591756"/>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7" name="Picture 6">
            <a:extLst>
              <a:ext uri="{FF2B5EF4-FFF2-40B4-BE49-F238E27FC236}">
                <a16:creationId xmlns:a16="http://schemas.microsoft.com/office/drawing/2014/main" id="{8CDAEB1D-2397-544C-801F-DD240555C31B}"/>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159494633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42638C-88EF-C245-975E-12E358BCAF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071865" y="1"/>
            <a:ext cx="10275607" cy="6858000"/>
          </a:xfrm>
          <a:prstGeom prst="rect">
            <a:avLst/>
          </a:prstGeom>
        </p:spPr>
      </p:pic>
      <p:sp>
        <p:nvSpPr>
          <p:cNvPr id="9" name="Rectangle 8">
            <a:extLst>
              <a:ext uri="{FF2B5EF4-FFF2-40B4-BE49-F238E27FC236}">
                <a16:creationId xmlns:a16="http://schemas.microsoft.com/office/drawing/2014/main" id="{D6B06C54-4FFA-604A-BCB3-BAD28BAAB2C2}"/>
              </a:ext>
            </a:extLst>
          </p:cNvPr>
          <p:cNvSpPr/>
          <p:nvPr userDrawn="1"/>
        </p:nvSpPr>
        <p:spPr>
          <a:xfrm rot="16200000">
            <a:off x="1768645" y="-1768644"/>
            <a:ext cx="6858000" cy="10395287"/>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10" name="Picture 9">
            <a:extLst>
              <a:ext uri="{FF2B5EF4-FFF2-40B4-BE49-F238E27FC236}">
                <a16:creationId xmlns:a16="http://schemas.microsoft.com/office/drawing/2014/main" id="{46F805D8-4740-C742-B537-5C1A8CD23CE1}"/>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1948672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7588" r="21522"/>
          <a:stretch/>
        </p:blipFill>
        <p:spPr>
          <a:xfrm>
            <a:off x="4" y="2"/>
            <a:ext cx="5236141" cy="6857997"/>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533937" y="1533939"/>
            <a:ext cx="6858000" cy="3790117"/>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5717413" y="583915"/>
            <a:ext cx="5495587" cy="1487647"/>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5717413" y="2784351"/>
            <a:ext cx="5495588"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5717413" y="3436268"/>
            <a:ext cx="5495588" cy="2697833"/>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endParaRPr lang="en-US" dirty="0"/>
          </a:p>
        </p:txBody>
      </p:sp>
    </p:spTree>
    <p:extLst>
      <p:ext uri="{BB962C8B-B14F-4D97-AF65-F5344CB8AC3E}">
        <p14:creationId xmlns:p14="http://schemas.microsoft.com/office/powerpoint/2010/main" val="17760986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6763453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6277817" y="2784351"/>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416993" y="583916"/>
            <a:ext cx="111273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6277817" y="3436267"/>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274357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429371" y="1314315"/>
            <a:ext cx="10989733" cy="3891476"/>
          </a:xfrm>
        </p:spPr>
        <p:txBody>
          <a:bodyPr>
            <a:noAutofit/>
          </a:bodyPr>
          <a:lstStyle>
            <a:lvl1pPr marL="309026" marR="0" indent="-309026" algn="l" defTabSz="1219170" rtl="0" eaLnBrk="1" fontAlgn="auto" latinLnBrk="0" hangingPunct="1">
              <a:lnSpc>
                <a:spcPct val="100000"/>
              </a:lnSpc>
              <a:spcBef>
                <a:spcPct val="20000"/>
              </a:spcBef>
              <a:spcAft>
                <a:spcPts val="0"/>
              </a:spcAft>
              <a:buClr>
                <a:schemeClr val="accent3"/>
              </a:buClr>
              <a:buSzTx/>
              <a:buFont typeface="Arial" charset="0"/>
              <a:buChar char="•"/>
              <a:tabLst/>
              <a:defRPr sz="24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1"/>
            <a:r>
              <a:rPr lang="en-US" dirty="0"/>
              <a:t>Click to edit Master text styles</a:t>
            </a:r>
          </a:p>
          <a:p>
            <a:pPr lvl="2"/>
            <a:r>
              <a:rPr lang="en-US" dirty="0"/>
              <a:t>Click to edit Master text styles</a:t>
            </a:r>
          </a:p>
          <a:p>
            <a:pPr lvl="3"/>
            <a:r>
              <a:rPr lang="en-US" dirty="0"/>
              <a:t>Click to edit Master text styles</a:t>
            </a:r>
          </a:p>
        </p:txBody>
      </p:sp>
      <p:sp>
        <p:nvSpPr>
          <p:cNvPr id="2" name="Title 1"/>
          <p:cNvSpPr>
            <a:spLocks noGrp="1"/>
          </p:cNvSpPr>
          <p:nvPr>
            <p:ph type="title"/>
          </p:nvPr>
        </p:nvSpPr>
        <p:spPr/>
        <p:txBody>
          <a:bodyPr/>
          <a:lstStyle>
            <a:lvl1pPr>
              <a:defRPr>
                <a:solidFill>
                  <a:schemeClr val="tx1"/>
                </a:solidFill>
              </a:defRPr>
            </a:lvl1pPr>
          </a:lstStyle>
          <a:p>
            <a:endParaRPr lang="en-US" dirty="0"/>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5" name="Picture 14">
            <a:extLst>
              <a:ext uri="{FF2B5EF4-FFF2-40B4-BE49-F238E27FC236}">
                <a16:creationId xmlns:a16="http://schemas.microsoft.com/office/drawing/2014/main" id="{D4E33BD2-482D-8049-A282-D25F00F5107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39294277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41699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443064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8444291"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416994" y="583916"/>
            <a:ext cx="112225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416993"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44460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84465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1754819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382846615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ata Poi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3430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383689730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E2C0DD-86A8-DB40-B0B9-9947C084FCB3}"/>
              </a:ext>
            </a:extLst>
          </p:cNvPr>
          <p:cNvPicPr>
            <a:picLocks noChangeAspect="1"/>
          </p:cNvPicPr>
          <p:nvPr userDrawn="1"/>
        </p:nvPicPr>
        <p:blipFill rotWithShape="1">
          <a:blip r:embed="rId2" cstate="print">
            <a:alphaModFix amt="38000"/>
            <a:extLst>
              <a:ext uri="{28A0092B-C50C-407E-A947-70E740481C1C}">
                <a14:useLocalDpi xmlns:a14="http://schemas.microsoft.com/office/drawing/2010/main"/>
              </a:ext>
            </a:extLst>
          </a:blip>
          <a:srcRect t="15498"/>
          <a:stretch/>
        </p:blipFill>
        <p:spPr>
          <a:xfrm>
            <a:off x="9224" y="1"/>
            <a:ext cx="12173552" cy="6858001"/>
          </a:xfrm>
          <a:prstGeom prst="rect">
            <a:avLst/>
          </a:prstGeom>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30360" b="32521"/>
          <a:stretch/>
        </p:blipFill>
        <p:spPr>
          <a:xfrm>
            <a:off x="3662766" y="2525816"/>
            <a:ext cx="4866468" cy="1806368"/>
          </a:xfrm>
          <a:prstGeom prst="rect">
            <a:avLst/>
          </a:prstGeom>
        </p:spPr>
      </p:pic>
    </p:spTree>
    <p:extLst>
      <p:ext uri="{BB962C8B-B14F-4D97-AF65-F5344CB8AC3E}">
        <p14:creationId xmlns:p14="http://schemas.microsoft.com/office/powerpoint/2010/main" val="115331806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416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121334668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7873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3074534"/>
            <a:ext cx="11284513"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pic>
        <p:nvPicPr>
          <p:cNvPr id="8" name="Picture 7">
            <a:extLst>
              <a:ext uri="{FF2B5EF4-FFF2-40B4-BE49-F238E27FC236}">
                <a16:creationId xmlns:a16="http://schemas.microsoft.com/office/drawing/2014/main" id="{A0EB01F2-AFA3-214C-AF6F-445393506D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spTree>
    <p:extLst>
      <p:ext uri="{BB962C8B-B14F-4D97-AF65-F5344CB8AC3E}">
        <p14:creationId xmlns:p14="http://schemas.microsoft.com/office/powerpoint/2010/main" val="68966189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418" y="-268149"/>
            <a:ext cx="2564693" cy="2564693"/>
          </a:xfrm>
          <a:prstGeom prst="rect">
            <a:avLst/>
          </a:prstGeom>
        </p:spPr>
      </p:pic>
      <p:pic>
        <p:nvPicPr>
          <p:cNvPr id="6" name="Picture 5">
            <a:extLst>
              <a:ext uri="{FF2B5EF4-FFF2-40B4-BE49-F238E27FC236}">
                <a16:creationId xmlns:a16="http://schemas.microsoft.com/office/drawing/2014/main" id="{AFBA2C6E-5CF7-2341-B50C-B9DCBAC55525}"/>
              </a:ext>
            </a:extLst>
          </p:cNvPr>
          <p:cNvPicPr>
            <a:picLocks noChangeAspect="1"/>
          </p:cNvPicPr>
          <p:nvPr userDrawn="1"/>
        </p:nvPicPr>
        <p:blipFill rotWithShape="1">
          <a:blip r:embed="rId3">
            <a:alphaModFix/>
          </a:blip>
          <a:srcRect r="22406"/>
          <a:stretch/>
        </p:blipFill>
        <p:spPr>
          <a:xfrm>
            <a:off x="8478857" y="1036310"/>
            <a:ext cx="3713144" cy="4785380"/>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21712" y="4039823"/>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21712" y="3074534"/>
            <a:ext cx="7855515" cy="818705"/>
          </a:xfrm>
          <a:prstGeom prst="rect">
            <a:avLst/>
          </a:prstGeom>
        </p:spPr>
        <p:txBody>
          <a:bodyPr/>
          <a:lstStyle>
            <a:lvl1pPr>
              <a:defRPr sz="64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21712" y="5687650"/>
            <a:ext cx="7855515"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423288336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ransition Slide Light">
    <p:spTree>
      <p:nvGrpSpPr>
        <p:cNvPr id="1" name=""/>
        <p:cNvGrpSpPr/>
        <p:nvPr/>
      </p:nvGrpSpPr>
      <p:grpSpPr>
        <a:xfrm>
          <a:off x="0" y="0"/>
          <a:ext cx="0" cy="0"/>
          <a:chOff x="0" y="0"/>
          <a:chExt cx="0" cy="0"/>
        </a:xfrm>
      </p:grpSpPr>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tx1"/>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pic>
        <p:nvPicPr>
          <p:cNvPr id="6" name="Picture 5">
            <a:extLst>
              <a:ext uri="{FF2B5EF4-FFF2-40B4-BE49-F238E27FC236}">
                <a16:creationId xmlns:a16="http://schemas.microsoft.com/office/drawing/2014/main" id="{34E37F9D-42BE-2243-91DC-E81C2E3D8DC6}"/>
              </a:ext>
            </a:extLst>
          </p:cNvPr>
          <p:cNvPicPr>
            <a:picLocks noChangeAspect="1"/>
          </p:cNvPicPr>
          <p:nvPr userDrawn="1"/>
        </p:nvPicPr>
        <p:blipFill rotWithShape="1">
          <a:blip r:embed="rId2">
            <a:alphaModFix/>
          </a:blip>
          <a:srcRect l="10860" t="13663"/>
          <a:stretch/>
        </p:blipFill>
        <p:spPr>
          <a:xfrm>
            <a:off x="0" y="1"/>
            <a:ext cx="2901597" cy="2810359"/>
          </a:xfrm>
          <a:prstGeom prst="rect">
            <a:avLst/>
          </a:prstGeom>
        </p:spPr>
      </p:pic>
    </p:spTree>
    <p:extLst>
      <p:ext uri="{BB962C8B-B14F-4D97-AF65-F5344CB8AC3E}">
        <p14:creationId xmlns:p14="http://schemas.microsoft.com/office/powerpoint/2010/main" val="141957224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EC93AC-62EB-984B-9089-4D23EF0A4B4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905003" y="1"/>
            <a:ext cx="10286997" cy="6857999"/>
          </a:xfrm>
          <a:prstGeom prst="rect">
            <a:avLst/>
          </a:prstGeom>
          <a:solidFill>
            <a:schemeClr val="tx1"/>
          </a:solidFill>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366885" y="-1366881"/>
            <a:ext cx="6858000" cy="9591756"/>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7" name="Picture 6">
            <a:extLst>
              <a:ext uri="{FF2B5EF4-FFF2-40B4-BE49-F238E27FC236}">
                <a16:creationId xmlns:a16="http://schemas.microsoft.com/office/drawing/2014/main" id="{8CDAEB1D-2397-544C-801F-DD240555C31B}"/>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3477127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dirty="0"/>
              <a:t>Titles are set 36pt Segoe UI</a:t>
            </a:r>
          </a:p>
        </p:txBody>
      </p:sp>
      <p:sp>
        <p:nvSpPr>
          <p:cNvPr id="4" name="Content Placeholder 3"/>
          <p:cNvSpPr>
            <a:spLocks noGrp="1"/>
          </p:cNvSpPr>
          <p:nvPr>
            <p:ph sz="quarter" idx="10" hasCustomPrompt="1"/>
          </p:nvPr>
        </p:nvSpPr>
        <p:spPr>
          <a:xfrm>
            <a:off x="429371" y="2006855"/>
            <a:ext cx="11015133" cy="597807"/>
          </a:xfrm>
        </p:spPr>
        <p:txBody>
          <a:bodyPr anchor="b"/>
          <a:lstStyle>
            <a:lvl1pPr marL="0" indent="0">
              <a:buNone/>
              <a:defRPr sz="3733" b="0" i="0">
                <a:solidFill>
                  <a:schemeClr val="accent3"/>
                </a:solidFill>
                <a:latin typeface="Segoe UI Light" charset="0"/>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One Style</a:t>
            </a:r>
          </a:p>
        </p:txBody>
      </p:sp>
      <p:sp>
        <p:nvSpPr>
          <p:cNvPr id="5" name="Content Placeholder 3"/>
          <p:cNvSpPr>
            <a:spLocks noGrp="1"/>
          </p:cNvSpPr>
          <p:nvPr>
            <p:ph sz="quarter" idx="11" hasCustomPrompt="1"/>
          </p:nvPr>
        </p:nvSpPr>
        <p:spPr>
          <a:xfrm>
            <a:off x="429371" y="260270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6" name="Content Placeholder 3"/>
          <p:cNvSpPr>
            <a:spLocks noGrp="1"/>
          </p:cNvSpPr>
          <p:nvPr>
            <p:ph sz="quarter" idx="12" hasCustomPrompt="1"/>
          </p:nvPr>
        </p:nvSpPr>
        <p:spPr>
          <a:xfrm>
            <a:off x="429371" y="3381894"/>
            <a:ext cx="11015133" cy="597807"/>
          </a:xfrm>
        </p:spPr>
        <p:txBody>
          <a:bodyPr anchor="b"/>
          <a:lstStyle>
            <a:lvl1pPr marL="0" indent="0">
              <a:buNone/>
              <a:defRPr sz="2667" b="0" i="0">
                <a:solidFill>
                  <a:schemeClr val="tx1"/>
                </a:solidFill>
                <a:latin typeface="+mn-lt"/>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Two Style</a:t>
            </a:r>
          </a:p>
        </p:txBody>
      </p:sp>
      <p:sp>
        <p:nvSpPr>
          <p:cNvPr id="7" name="Content Placeholder 3"/>
          <p:cNvSpPr>
            <a:spLocks noGrp="1"/>
          </p:cNvSpPr>
          <p:nvPr>
            <p:ph sz="quarter" idx="13" hasCustomPrompt="1"/>
          </p:nvPr>
        </p:nvSpPr>
        <p:spPr>
          <a:xfrm>
            <a:off x="429371" y="397774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8" name="Content Placeholder 3"/>
          <p:cNvSpPr>
            <a:spLocks noGrp="1"/>
          </p:cNvSpPr>
          <p:nvPr>
            <p:ph sz="quarter" idx="14" hasCustomPrompt="1"/>
          </p:nvPr>
        </p:nvSpPr>
        <p:spPr>
          <a:xfrm>
            <a:off x="429371" y="4720263"/>
            <a:ext cx="11015133" cy="597807"/>
          </a:xfrm>
        </p:spPr>
        <p:txBody>
          <a:bodyPr anchor="b"/>
          <a:lstStyle>
            <a:lvl1pPr marL="0" indent="0">
              <a:buNone/>
              <a:defRPr sz="1867" b="1" i="0">
                <a:solidFill>
                  <a:schemeClr val="bg2">
                    <a:lumMod val="65000"/>
                  </a:schemeClr>
                </a:solidFill>
                <a:latin typeface="+mn-lt"/>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THREE STYLE</a:t>
            </a:r>
          </a:p>
        </p:txBody>
      </p:sp>
      <p:sp>
        <p:nvSpPr>
          <p:cNvPr id="9" name="Content Placeholder 3"/>
          <p:cNvSpPr>
            <a:spLocks noGrp="1"/>
          </p:cNvSpPr>
          <p:nvPr>
            <p:ph sz="quarter" idx="15" hasCustomPrompt="1"/>
          </p:nvPr>
        </p:nvSpPr>
        <p:spPr>
          <a:xfrm>
            <a:off x="429371" y="531611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Tree>
    <p:extLst>
      <p:ext uri="{BB962C8B-B14F-4D97-AF65-F5344CB8AC3E}">
        <p14:creationId xmlns:p14="http://schemas.microsoft.com/office/powerpoint/2010/main" val="228664457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42638C-88EF-C245-975E-12E358BCAF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071865" y="1"/>
            <a:ext cx="10275607" cy="6858000"/>
          </a:xfrm>
          <a:prstGeom prst="rect">
            <a:avLst/>
          </a:prstGeom>
        </p:spPr>
      </p:pic>
      <p:sp>
        <p:nvSpPr>
          <p:cNvPr id="9" name="Rectangle 8">
            <a:extLst>
              <a:ext uri="{FF2B5EF4-FFF2-40B4-BE49-F238E27FC236}">
                <a16:creationId xmlns:a16="http://schemas.microsoft.com/office/drawing/2014/main" id="{D6B06C54-4FFA-604A-BCB3-BAD28BAAB2C2}"/>
              </a:ext>
            </a:extLst>
          </p:cNvPr>
          <p:cNvSpPr/>
          <p:nvPr userDrawn="1"/>
        </p:nvSpPr>
        <p:spPr>
          <a:xfrm rot="16200000">
            <a:off x="1768645" y="-1768644"/>
            <a:ext cx="6858000" cy="10395287"/>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10" name="Picture 9">
            <a:extLst>
              <a:ext uri="{FF2B5EF4-FFF2-40B4-BE49-F238E27FC236}">
                <a16:creationId xmlns:a16="http://schemas.microsoft.com/office/drawing/2014/main" id="{46F805D8-4740-C742-B537-5C1A8CD23CE1}"/>
              </a:ext>
            </a:extLst>
          </p:cNvPr>
          <p:cNvPicPr>
            <a:picLocks noChangeAspect="1"/>
          </p:cNvPicPr>
          <p:nvPr userDrawn="1"/>
        </p:nvPicPr>
        <p:blipFill rotWithShape="1">
          <a:blip r:embed="rId3">
            <a:alphaModFix amt="84000"/>
          </a:blip>
          <a:srcRect l="10860" t="13663"/>
          <a:stretch/>
        </p:blipFill>
        <p:spPr>
          <a:xfrm>
            <a:off x="0" y="1"/>
            <a:ext cx="2901597" cy="281035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37936424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7588" r="21522"/>
          <a:stretch/>
        </p:blipFill>
        <p:spPr>
          <a:xfrm>
            <a:off x="4" y="2"/>
            <a:ext cx="5236141" cy="6857997"/>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533937" y="1533939"/>
            <a:ext cx="6858000" cy="3790117"/>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5717413" y="583915"/>
            <a:ext cx="5495587" cy="1487647"/>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5717413" y="2784351"/>
            <a:ext cx="5495588"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5717413" y="3436268"/>
            <a:ext cx="5495588" cy="2697833"/>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endParaRPr lang="en-US" dirty="0"/>
          </a:p>
        </p:txBody>
      </p:sp>
    </p:spTree>
    <p:extLst>
      <p:ext uri="{BB962C8B-B14F-4D97-AF65-F5344CB8AC3E}">
        <p14:creationId xmlns:p14="http://schemas.microsoft.com/office/powerpoint/2010/main" val="27411333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361634789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6277817" y="2784351"/>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416993" y="583916"/>
            <a:ext cx="111273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6277817" y="3436267"/>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351674846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41699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443064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8444291"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416994" y="583916"/>
            <a:ext cx="112225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416993"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44460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84465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363150267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338934102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ata Poi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3430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242130818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E2C0DD-86A8-DB40-B0B9-9947C084FCB3}"/>
              </a:ext>
            </a:extLst>
          </p:cNvPr>
          <p:cNvPicPr>
            <a:picLocks noChangeAspect="1"/>
          </p:cNvPicPr>
          <p:nvPr userDrawn="1"/>
        </p:nvPicPr>
        <p:blipFill rotWithShape="1">
          <a:blip r:embed="rId2" cstate="print">
            <a:alphaModFix amt="38000"/>
            <a:extLst>
              <a:ext uri="{28A0092B-C50C-407E-A947-70E740481C1C}">
                <a14:useLocalDpi xmlns:a14="http://schemas.microsoft.com/office/drawing/2010/main"/>
              </a:ext>
            </a:extLst>
          </a:blip>
          <a:srcRect t="15498"/>
          <a:stretch/>
        </p:blipFill>
        <p:spPr>
          <a:xfrm>
            <a:off x="9224" y="1"/>
            <a:ext cx="12173552" cy="6858001"/>
          </a:xfrm>
          <a:prstGeom prst="rect">
            <a:avLst/>
          </a:prstGeom>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30360" b="32521"/>
          <a:stretch/>
        </p:blipFill>
        <p:spPr>
          <a:xfrm>
            <a:off x="3662766" y="2525816"/>
            <a:ext cx="4866468" cy="1806368"/>
          </a:xfrm>
          <a:prstGeom prst="rect">
            <a:avLst/>
          </a:prstGeom>
        </p:spPr>
      </p:pic>
    </p:spTree>
    <p:extLst>
      <p:ext uri="{BB962C8B-B14F-4D97-AF65-F5344CB8AC3E}">
        <p14:creationId xmlns:p14="http://schemas.microsoft.com/office/powerpoint/2010/main" val="185838199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416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3145784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2141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30"/>
          <p:cNvSpPr>
            <a:spLocks noGrp="1"/>
          </p:cNvSpPr>
          <p:nvPr>
            <p:ph type="body" sz="quarter" idx="10" hasCustomPrompt="1"/>
          </p:nvPr>
        </p:nvSpPr>
        <p:spPr>
          <a:xfrm>
            <a:off x="421715" y="2347557"/>
            <a:ext cx="4907376"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0" name="Text Placeholder 30"/>
          <p:cNvSpPr>
            <a:spLocks noGrp="1"/>
          </p:cNvSpPr>
          <p:nvPr>
            <p:ph type="body" sz="quarter" idx="14" hasCustomPrompt="1"/>
          </p:nvPr>
        </p:nvSpPr>
        <p:spPr>
          <a:xfrm>
            <a:off x="6494795" y="2347557"/>
            <a:ext cx="4907376"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3" name="Text Placeholder 20"/>
          <p:cNvSpPr>
            <a:spLocks noGrp="1"/>
          </p:cNvSpPr>
          <p:nvPr>
            <p:ph type="body" sz="quarter" idx="13"/>
          </p:nvPr>
        </p:nvSpPr>
        <p:spPr>
          <a:xfrm>
            <a:off x="421713" y="2949801"/>
            <a:ext cx="4907376"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4" name="Text Placeholder 20"/>
          <p:cNvSpPr>
            <a:spLocks noGrp="1"/>
          </p:cNvSpPr>
          <p:nvPr>
            <p:ph type="body" sz="quarter" idx="15"/>
          </p:nvPr>
        </p:nvSpPr>
        <p:spPr>
          <a:xfrm>
            <a:off x="6494793" y="2949801"/>
            <a:ext cx="4907376"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288727155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3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23811" cy="68580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4" y="-1"/>
            <a:ext cx="12223039" cy="6876332"/>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4" cstate="print">
            <a:alphaModFix amt="51000"/>
            <a:extLst>
              <a:ext uri="{28A0092B-C50C-407E-A947-70E740481C1C}">
                <a14:useLocalDpi xmlns:a14="http://schemas.microsoft.com/office/drawing/2010/main"/>
              </a:ext>
            </a:extLst>
          </a:blip>
          <a:srcRect r="21583"/>
          <a:stretch/>
        </p:blipFill>
        <p:spPr>
          <a:xfrm>
            <a:off x="8232121" y="579906"/>
            <a:ext cx="3991692" cy="5090341"/>
          </a:xfrm>
          <a:prstGeom prst="rect">
            <a:avLst/>
          </a:prstGeom>
        </p:spPr>
      </p:pic>
      <p:sp>
        <p:nvSpPr>
          <p:cNvPr id="8" name="Title 1"/>
          <p:cNvSpPr>
            <a:spLocks noGrp="1"/>
          </p:cNvSpPr>
          <p:nvPr>
            <p:ph type="ctrTitle" hasCustomPrompt="1"/>
          </p:nvPr>
        </p:nvSpPr>
        <p:spPr>
          <a:xfrm>
            <a:off x="547742" y="1338318"/>
            <a:ext cx="5927545" cy="942209"/>
          </a:xfrm>
          <a:prstGeom prst="rect">
            <a:avLst/>
          </a:prstGeom>
        </p:spPr>
        <p:txBody>
          <a:bodyPr vert="horz" lIns="91440" tIns="45720" rIns="91440" bIns="45720" rtlCol="0" anchor="b" anchorCtr="0">
            <a:noAutofit/>
          </a:bodyPr>
          <a:lstStyle>
            <a:lvl1pPr algn="l">
              <a:defRPr lang="en-US" sz="7200" b="0" i="0" dirty="0">
                <a:solidFill>
                  <a:schemeClr val="bg2"/>
                </a:solidFill>
                <a:latin typeface="Segoe UI Light" charset="0"/>
                <a:ea typeface="Segoe UI Light" charset="0"/>
                <a:cs typeface="Segoe UI Light" charset="0"/>
              </a:defRPr>
            </a:lvl1pPr>
          </a:lstStyle>
          <a:p>
            <a:pPr marL="0" lvl="0"/>
            <a:r>
              <a:rPr lang="en-CA" dirty="0"/>
              <a:t>Questions?</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9">
            <a:extLst>
              <a:ext uri="{FF2B5EF4-FFF2-40B4-BE49-F238E27FC236}">
                <a16:creationId xmlns:a16="http://schemas.microsoft.com/office/drawing/2014/main" id="{9F28FA73-9692-B243-86F8-ACAD633FD3C3}"/>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183407849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668264" y="4629790"/>
            <a:ext cx="6027955" cy="604977"/>
          </a:xfrm>
          <a:prstGeom prst="rect">
            <a:avLst/>
          </a:prstGeom>
        </p:spPr>
        <p:txBody>
          <a:bodyPr vert="horz" lIns="91440" tIns="45720" rIns="91440" bIns="45720" rtlCol="0" anchor="t">
            <a:noAutofit/>
          </a:bodyPr>
          <a:lstStyle>
            <a:lvl1pPr algn="l">
              <a:defRPr lang="en-US" dirty="0">
                <a:solidFill>
                  <a:schemeClr val="accent3"/>
                </a:solidFill>
                <a:latin typeface="+mn-lt"/>
                <a:cs typeface="Segoe UI Light"/>
              </a:defRPr>
            </a:lvl1pPr>
          </a:lstStyle>
          <a:p>
            <a:pPr lvl="0"/>
            <a:r>
              <a:rPr lang="en-CA" dirty="0"/>
              <a:t>Subtitle</a:t>
            </a:r>
            <a:endParaRPr lang="en-US" dirty="0"/>
          </a:p>
        </p:txBody>
      </p:sp>
      <p:sp>
        <p:nvSpPr>
          <p:cNvPr id="8" name="Text Placeholder 6"/>
          <p:cNvSpPr>
            <a:spLocks noGrp="1"/>
          </p:cNvSpPr>
          <p:nvPr>
            <p:ph type="body" sz="quarter" idx="10" hasCustomPrompt="1"/>
          </p:nvPr>
        </p:nvSpPr>
        <p:spPr>
          <a:xfrm>
            <a:off x="668108" y="5597237"/>
            <a:ext cx="6028267" cy="573617"/>
          </a:xfrm>
        </p:spPr>
        <p:txBody>
          <a:bodyPr/>
          <a:lstStyle>
            <a:lvl1pPr marL="0" indent="0" algn="l" defTabSz="609585" rtl="0" eaLnBrk="1" latinLnBrk="0" hangingPunct="1">
              <a:lnSpc>
                <a:spcPct val="100000"/>
              </a:lnSpc>
              <a:spcBef>
                <a:spcPts val="0"/>
              </a:spcBef>
              <a:spcAft>
                <a:spcPts val="0"/>
              </a:spcAft>
              <a:buFont typeface="Arial"/>
              <a:buNone/>
              <a:defRPr lang="en-US" sz="1867" b="0" kern="1200" baseline="0" dirty="0" smtClean="0">
                <a:solidFill>
                  <a:schemeClr val="bg2">
                    <a:lumMod val="50000"/>
                  </a:schemeClr>
                </a:solidFill>
                <a:latin typeface="+mn-lt"/>
                <a:ea typeface="+mn-ea"/>
                <a:cs typeface="Century Gothic"/>
              </a:defRPr>
            </a:lvl1pPr>
          </a:lstStyle>
          <a:p>
            <a:pPr lvl="0"/>
            <a:r>
              <a:rPr lang="en-US" dirty="0"/>
              <a:t>Speaker Name, Title, Company</a:t>
            </a:r>
          </a:p>
        </p:txBody>
      </p:sp>
      <p:sp>
        <p:nvSpPr>
          <p:cNvPr id="9" name="Text Placeholder 9"/>
          <p:cNvSpPr>
            <a:spLocks noGrp="1"/>
          </p:cNvSpPr>
          <p:nvPr>
            <p:ph type="body" sz="quarter" idx="11" hasCustomPrompt="1"/>
          </p:nvPr>
        </p:nvSpPr>
        <p:spPr>
          <a:xfrm>
            <a:off x="668108" y="3274739"/>
            <a:ext cx="6028267" cy="1289540"/>
          </a:xfrm>
        </p:spPr>
        <p:txBody>
          <a:bodyPr anchor="b"/>
          <a:lstStyle>
            <a:lvl1pPr marL="0" marR="0" indent="0" algn="l" defTabSz="609585"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dirty="0"/>
              <a:t>Title here: No </a:t>
            </a:r>
          </a:p>
          <a:p>
            <a:pPr lvl="0"/>
            <a:r>
              <a:rPr lang="en-US" dirty="0"/>
              <a:t>more than 2 lines</a:t>
            </a:r>
          </a:p>
        </p:txBody>
      </p:sp>
      <p:pic>
        <p:nvPicPr>
          <p:cNvPr id="3" name="Picture 2">
            <a:extLst>
              <a:ext uri="{FF2B5EF4-FFF2-40B4-BE49-F238E27FC236}">
                <a16:creationId xmlns:a16="http://schemas.microsoft.com/office/drawing/2014/main" id="{C5371BF5-4015-B24C-94B0-ADA0A90EFA1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sp>
        <p:nvSpPr>
          <p:cNvPr id="15" name="Parallelogram 53">
            <a:extLst>
              <a:ext uri="{FF2B5EF4-FFF2-40B4-BE49-F238E27FC236}">
                <a16:creationId xmlns:a16="http://schemas.microsoft.com/office/drawing/2014/main" id="{C547DB2E-3A42-CB46-9F16-F2DFD7625BF5}"/>
              </a:ext>
            </a:extLst>
          </p:cNvPr>
          <p:cNvSpPr/>
          <p:nvPr userDrawn="1"/>
        </p:nvSpPr>
        <p:spPr>
          <a:xfrm flipV="1">
            <a:off x="9184703" y="-30678"/>
            <a:ext cx="3036759" cy="5693347"/>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7599063" y="-59498"/>
            <a:ext cx="4635267" cy="6970361"/>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52467876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5" y="3307383"/>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5" y="3926054"/>
            <a:ext cx="4330700" cy="540913"/>
          </a:xfrm>
        </p:spPr>
        <p:txBody>
          <a:bodyPr/>
          <a:lstStyle>
            <a:lvl1pPr marL="0" marR="0" indent="0" algn="l" defTabSz="609585"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1" y="1514756"/>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5" y="859692"/>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1" y="1873835"/>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1" y="3008431"/>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1" y="3367510"/>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1" y="4480060"/>
            <a:ext cx="3929500" cy="358448"/>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1" y="4839139"/>
            <a:ext cx="3929500" cy="792684"/>
          </a:xfrm>
        </p:spPr>
        <p:txBody>
          <a:bodyPr/>
          <a:lstStyle>
            <a:lvl1pPr marL="0" marR="0" indent="0" algn="l" defTabSz="121917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0" y="4645545"/>
            <a:ext cx="3819404"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7" y="5158384"/>
            <a:ext cx="3816116"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658001"/>
            <a:ext cx="3820672"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6170840"/>
            <a:ext cx="3820672" cy="349251"/>
          </a:xfrm>
        </p:spPr>
        <p:txBody>
          <a:bodyPr/>
          <a:lstStyle>
            <a:lvl1pPr marL="0" algn="l" defTabSz="121917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331615759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429371" y="2586608"/>
            <a:ext cx="10989733" cy="2619183"/>
          </a:xfrm>
        </p:spPr>
        <p:txBody>
          <a:bodyPr>
            <a:noAutofit/>
          </a:bodyPr>
          <a:lstStyle>
            <a:lvl1pPr marL="309026" marR="0" indent="-309026" algn="l" defTabSz="1219170" rtl="0" eaLnBrk="1" fontAlgn="auto" latinLnBrk="0" hangingPunct="1">
              <a:lnSpc>
                <a:spcPct val="100000"/>
              </a:lnSpc>
              <a:spcBef>
                <a:spcPct val="20000"/>
              </a:spcBef>
              <a:spcAft>
                <a:spcPts val="0"/>
              </a:spcAft>
              <a:buClr>
                <a:schemeClr val="accent3"/>
              </a:buClr>
              <a:buSzTx/>
              <a:buFont typeface="Arial" charset="0"/>
              <a:buChar char="•"/>
              <a:tabLst/>
              <a:defRPr sz="24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0"/>
            <a:r>
              <a:rPr lang="en-US" dirty="0"/>
              <a:t>Click to edit Master text styles</a:t>
            </a:r>
          </a:p>
          <a:p>
            <a:pPr lvl="0"/>
            <a:r>
              <a:rPr lang="en-US" dirty="0"/>
              <a:t>Click to edit Master text styles</a:t>
            </a:r>
          </a:p>
          <a:p>
            <a:pPr lvl="0"/>
            <a:r>
              <a:rPr lang="en-US" dirty="0"/>
              <a:t>Click to edit Master text styles</a:t>
            </a:r>
          </a:p>
        </p:txBody>
      </p:sp>
      <p:sp>
        <p:nvSpPr>
          <p:cNvPr id="2" name="Title 1"/>
          <p:cNvSpPr>
            <a:spLocks noGrp="1"/>
          </p:cNvSpPr>
          <p:nvPr>
            <p:ph type="title" hasCustomPrompt="1"/>
          </p:nvPr>
        </p:nvSpPr>
        <p:spPr/>
        <p:txBody>
          <a:bodyPr/>
          <a:lstStyle>
            <a:lvl1pPr>
              <a:defRPr>
                <a:solidFill>
                  <a:schemeClr val="tx1"/>
                </a:solidFill>
              </a:defRPr>
            </a:lvl1pPr>
          </a:lstStyle>
          <a:p>
            <a:r>
              <a:rPr lang="en-US" dirty="0"/>
              <a:t>Agenda</a:t>
            </a:r>
          </a:p>
        </p:txBody>
      </p:sp>
      <p:sp>
        <p:nvSpPr>
          <p:cNvPr id="4" name="Content Placeholder 13"/>
          <p:cNvSpPr>
            <a:spLocks noGrp="1"/>
          </p:cNvSpPr>
          <p:nvPr>
            <p:ph sz="quarter" idx="11"/>
          </p:nvPr>
        </p:nvSpPr>
        <p:spPr>
          <a:xfrm>
            <a:off x="429371" y="1212332"/>
            <a:ext cx="10989733" cy="572792"/>
          </a:xfrm>
        </p:spPr>
        <p:txBody>
          <a:bodyPr>
            <a:noAutofit/>
          </a:bodyPr>
          <a:lstStyle>
            <a:lvl1pPr marL="0" marR="0" indent="0" algn="l" defTabSz="1219170" rtl="0" eaLnBrk="1" fontAlgn="auto" latinLnBrk="0" hangingPunct="1">
              <a:lnSpc>
                <a:spcPct val="100000"/>
              </a:lnSpc>
              <a:spcBef>
                <a:spcPct val="20000"/>
              </a:spcBef>
              <a:spcAft>
                <a:spcPts val="0"/>
              </a:spcAft>
              <a:buClr>
                <a:schemeClr val="accent1"/>
              </a:buClr>
              <a:buSzTx/>
              <a:buFont typeface="Arial" charset="0"/>
              <a:buNone/>
              <a:tabLst/>
              <a:defRPr sz="2667">
                <a:solidFill>
                  <a:schemeClr val="tx1"/>
                </a:solidFill>
                <a:latin typeface="+mn-lt"/>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5" name="Picture 14">
            <a:extLst>
              <a:ext uri="{FF2B5EF4-FFF2-40B4-BE49-F238E27FC236}">
                <a16:creationId xmlns:a16="http://schemas.microsoft.com/office/drawing/2014/main" id="{D4E33BD2-482D-8049-A282-D25F00F5107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179551903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429371" y="1314315"/>
            <a:ext cx="10989733" cy="3891476"/>
          </a:xfrm>
        </p:spPr>
        <p:txBody>
          <a:bodyPr>
            <a:noAutofit/>
          </a:bodyPr>
          <a:lstStyle>
            <a:lvl1pPr marL="309026" marR="0" indent="-309026" algn="l" defTabSz="1219170" rtl="0" eaLnBrk="1" fontAlgn="auto" latinLnBrk="0" hangingPunct="1">
              <a:lnSpc>
                <a:spcPct val="100000"/>
              </a:lnSpc>
              <a:spcBef>
                <a:spcPct val="20000"/>
              </a:spcBef>
              <a:spcAft>
                <a:spcPts val="0"/>
              </a:spcAft>
              <a:buClr>
                <a:schemeClr val="accent3"/>
              </a:buClr>
              <a:buSzTx/>
              <a:buFont typeface="Arial" charset="0"/>
              <a:buChar char="•"/>
              <a:tabLst/>
              <a:defRPr sz="24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1"/>
            <a:r>
              <a:rPr lang="en-US" dirty="0"/>
              <a:t>Click to edit Master text styles</a:t>
            </a:r>
          </a:p>
          <a:p>
            <a:pPr lvl="2"/>
            <a:r>
              <a:rPr lang="en-US" dirty="0"/>
              <a:t>Click to edit Master text styles</a:t>
            </a:r>
          </a:p>
          <a:p>
            <a:pPr lvl="3"/>
            <a:r>
              <a:rPr lang="en-US" dirty="0"/>
              <a:t>Click to edit Master text styles</a:t>
            </a:r>
          </a:p>
        </p:txBody>
      </p:sp>
      <p:sp>
        <p:nvSpPr>
          <p:cNvPr id="2" name="Title 1"/>
          <p:cNvSpPr>
            <a:spLocks noGrp="1"/>
          </p:cNvSpPr>
          <p:nvPr>
            <p:ph type="title"/>
          </p:nvPr>
        </p:nvSpPr>
        <p:spPr/>
        <p:txBody>
          <a:bodyPr/>
          <a:lstStyle>
            <a:lvl1pPr>
              <a:defRPr>
                <a:solidFill>
                  <a:schemeClr val="tx1"/>
                </a:solidFill>
              </a:defRPr>
            </a:lvl1pPr>
          </a:lstStyle>
          <a:p>
            <a:endParaRPr lang="en-US" dirty="0"/>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5" name="Picture 14">
            <a:extLst>
              <a:ext uri="{FF2B5EF4-FFF2-40B4-BE49-F238E27FC236}">
                <a16:creationId xmlns:a16="http://schemas.microsoft.com/office/drawing/2014/main" id="{D4E33BD2-482D-8049-A282-D25F00F5107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417019899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dirty="0"/>
              <a:t>Titles are set 36pt Segoe UI</a:t>
            </a:r>
          </a:p>
        </p:txBody>
      </p:sp>
      <p:sp>
        <p:nvSpPr>
          <p:cNvPr id="4" name="Content Placeholder 3"/>
          <p:cNvSpPr>
            <a:spLocks noGrp="1"/>
          </p:cNvSpPr>
          <p:nvPr>
            <p:ph sz="quarter" idx="10" hasCustomPrompt="1"/>
          </p:nvPr>
        </p:nvSpPr>
        <p:spPr>
          <a:xfrm>
            <a:off x="429371" y="2006855"/>
            <a:ext cx="11015133" cy="597807"/>
          </a:xfrm>
        </p:spPr>
        <p:txBody>
          <a:bodyPr anchor="b"/>
          <a:lstStyle>
            <a:lvl1pPr marL="0" indent="0">
              <a:buNone/>
              <a:defRPr sz="3733" b="0" i="0">
                <a:solidFill>
                  <a:schemeClr val="accent3"/>
                </a:solidFill>
                <a:latin typeface="Segoe UI Light" charset="0"/>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One Style</a:t>
            </a:r>
          </a:p>
        </p:txBody>
      </p:sp>
      <p:sp>
        <p:nvSpPr>
          <p:cNvPr id="5" name="Content Placeholder 3"/>
          <p:cNvSpPr>
            <a:spLocks noGrp="1"/>
          </p:cNvSpPr>
          <p:nvPr>
            <p:ph sz="quarter" idx="11" hasCustomPrompt="1"/>
          </p:nvPr>
        </p:nvSpPr>
        <p:spPr>
          <a:xfrm>
            <a:off x="429371" y="260270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6" name="Content Placeholder 3"/>
          <p:cNvSpPr>
            <a:spLocks noGrp="1"/>
          </p:cNvSpPr>
          <p:nvPr>
            <p:ph sz="quarter" idx="12" hasCustomPrompt="1"/>
          </p:nvPr>
        </p:nvSpPr>
        <p:spPr>
          <a:xfrm>
            <a:off x="429371" y="3381894"/>
            <a:ext cx="11015133" cy="597807"/>
          </a:xfrm>
        </p:spPr>
        <p:txBody>
          <a:bodyPr anchor="b"/>
          <a:lstStyle>
            <a:lvl1pPr marL="0" indent="0">
              <a:buNone/>
              <a:defRPr sz="2667" b="0" i="0">
                <a:solidFill>
                  <a:schemeClr val="tx1"/>
                </a:solidFill>
                <a:latin typeface="+mn-lt"/>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Two Style</a:t>
            </a:r>
          </a:p>
        </p:txBody>
      </p:sp>
      <p:sp>
        <p:nvSpPr>
          <p:cNvPr id="7" name="Content Placeholder 3"/>
          <p:cNvSpPr>
            <a:spLocks noGrp="1"/>
          </p:cNvSpPr>
          <p:nvPr>
            <p:ph sz="quarter" idx="13" hasCustomPrompt="1"/>
          </p:nvPr>
        </p:nvSpPr>
        <p:spPr>
          <a:xfrm>
            <a:off x="429371" y="397774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8" name="Content Placeholder 3"/>
          <p:cNvSpPr>
            <a:spLocks noGrp="1"/>
          </p:cNvSpPr>
          <p:nvPr>
            <p:ph sz="quarter" idx="14" hasCustomPrompt="1"/>
          </p:nvPr>
        </p:nvSpPr>
        <p:spPr>
          <a:xfrm>
            <a:off x="429371" y="4720263"/>
            <a:ext cx="11015133" cy="597807"/>
          </a:xfrm>
        </p:spPr>
        <p:txBody>
          <a:bodyPr anchor="b"/>
          <a:lstStyle>
            <a:lvl1pPr marL="0" indent="0">
              <a:buNone/>
              <a:defRPr sz="1867" b="1" i="0">
                <a:solidFill>
                  <a:schemeClr val="bg2">
                    <a:lumMod val="65000"/>
                  </a:schemeClr>
                </a:solidFill>
                <a:latin typeface="+mn-lt"/>
                <a:ea typeface="Segoe UI Light" charset="0"/>
                <a:cs typeface="Segoe UI Light" charset="0"/>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THREE STYLE</a:t>
            </a:r>
          </a:p>
        </p:txBody>
      </p:sp>
      <p:sp>
        <p:nvSpPr>
          <p:cNvPr id="9" name="Content Placeholder 3"/>
          <p:cNvSpPr>
            <a:spLocks noGrp="1"/>
          </p:cNvSpPr>
          <p:nvPr>
            <p:ph sz="quarter" idx="15" hasCustomPrompt="1"/>
          </p:nvPr>
        </p:nvSpPr>
        <p:spPr>
          <a:xfrm>
            <a:off x="429371" y="5316114"/>
            <a:ext cx="11015133" cy="542805"/>
          </a:xfrm>
        </p:spPr>
        <p:txBody>
          <a:bodyPr/>
          <a:lstStyle>
            <a:lvl1pPr marL="0" indent="0">
              <a:buNone/>
              <a:defRPr sz="2133">
                <a:solidFill>
                  <a:schemeClr val="tx1"/>
                </a:solidFill>
              </a:defRPr>
            </a:lvl1pPr>
            <a:lvl3pPr marL="393690" marR="0" indent="-393690" algn="l" defTabSz="121917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Tree>
    <p:extLst>
      <p:ext uri="{BB962C8B-B14F-4D97-AF65-F5344CB8AC3E}">
        <p14:creationId xmlns:p14="http://schemas.microsoft.com/office/powerpoint/2010/main" val="10108134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30"/>
          <p:cNvSpPr>
            <a:spLocks noGrp="1"/>
          </p:cNvSpPr>
          <p:nvPr>
            <p:ph type="body" sz="quarter" idx="10" hasCustomPrompt="1"/>
          </p:nvPr>
        </p:nvSpPr>
        <p:spPr>
          <a:xfrm>
            <a:off x="421715" y="2347557"/>
            <a:ext cx="4907376"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0" name="Text Placeholder 30"/>
          <p:cNvSpPr>
            <a:spLocks noGrp="1"/>
          </p:cNvSpPr>
          <p:nvPr>
            <p:ph type="body" sz="quarter" idx="14" hasCustomPrompt="1"/>
          </p:nvPr>
        </p:nvSpPr>
        <p:spPr>
          <a:xfrm>
            <a:off x="6494795" y="2347557"/>
            <a:ext cx="4907376"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3" name="Text Placeholder 20"/>
          <p:cNvSpPr>
            <a:spLocks noGrp="1"/>
          </p:cNvSpPr>
          <p:nvPr>
            <p:ph type="body" sz="quarter" idx="13"/>
          </p:nvPr>
        </p:nvSpPr>
        <p:spPr>
          <a:xfrm>
            <a:off x="421713" y="2949801"/>
            <a:ext cx="4907376"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4" name="Text Placeholder 20"/>
          <p:cNvSpPr>
            <a:spLocks noGrp="1"/>
          </p:cNvSpPr>
          <p:nvPr>
            <p:ph type="body" sz="quarter" idx="15"/>
          </p:nvPr>
        </p:nvSpPr>
        <p:spPr>
          <a:xfrm>
            <a:off x="6494793" y="2949801"/>
            <a:ext cx="4907376"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98906576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Text Placeholder 30">
            <a:extLst>
              <a:ext uri="{FF2B5EF4-FFF2-40B4-BE49-F238E27FC236}">
                <a16:creationId xmlns:a16="http://schemas.microsoft.com/office/drawing/2014/main" id="{65F210F2-521B-6741-B975-50EF2D4EC197}"/>
              </a:ext>
            </a:extLst>
          </p:cNvPr>
          <p:cNvSpPr>
            <a:spLocks noGrp="1"/>
          </p:cNvSpPr>
          <p:nvPr>
            <p:ph type="body" sz="quarter" idx="10" hasCustomPrompt="1"/>
          </p:nvPr>
        </p:nvSpPr>
        <p:spPr>
          <a:xfrm>
            <a:off x="421715"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4" name="Text Placeholder 20">
            <a:extLst>
              <a:ext uri="{FF2B5EF4-FFF2-40B4-BE49-F238E27FC236}">
                <a16:creationId xmlns:a16="http://schemas.microsoft.com/office/drawing/2014/main" id="{C6336D19-C3A6-B54B-B7DA-6CC247A3B56E}"/>
              </a:ext>
            </a:extLst>
          </p:cNvPr>
          <p:cNvSpPr>
            <a:spLocks noGrp="1"/>
          </p:cNvSpPr>
          <p:nvPr>
            <p:ph type="body" sz="quarter" idx="13"/>
          </p:nvPr>
        </p:nvSpPr>
        <p:spPr>
          <a:xfrm>
            <a:off x="421714"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5" name="Text Placeholder 30">
            <a:extLst>
              <a:ext uri="{FF2B5EF4-FFF2-40B4-BE49-F238E27FC236}">
                <a16:creationId xmlns:a16="http://schemas.microsoft.com/office/drawing/2014/main" id="{5F626A8B-0B08-5A4E-AAA8-5CC160150B1A}"/>
              </a:ext>
            </a:extLst>
          </p:cNvPr>
          <p:cNvSpPr>
            <a:spLocks noGrp="1"/>
          </p:cNvSpPr>
          <p:nvPr>
            <p:ph type="body" sz="quarter" idx="18" hasCustomPrompt="1"/>
          </p:nvPr>
        </p:nvSpPr>
        <p:spPr>
          <a:xfrm>
            <a:off x="4344359"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6" name="Text Placeholder 20">
            <a:extLst>
              <a:ext uri="{FF2B5EF4-FFF2-40B4-BE49-F238E27FC236}">
                <a16:creationId xmlns:a16="http://schemas.microsoft.com/office/drawing/2014/main" id="{6736DCF7-76FB-D641-9BC4-BEA06A076A32}"/>
              </a:ext>
            </a:extLst>
          </p:cNvPr>
          <p:cNvSpPr>
            <a:spLocks noGrp="1"/>
          </p:cNvSpPr>
          <p:nvPr>
            <p:ph type="body" sz="quarter" idx="19"/>
          </p:nvPr>
        </p:nvSpPr>
        <p:spPr>
          <a:xfrm>
            <a:off x="4344358"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7" name="Text Placeholder 30">
            <a:extLst>
              <a:ext uri="{FF2B5EF4-FFF2-40B4-BE49-F238E27FC236}">
                <a16:creationId xmlns:a16="http://schemas.microsoft.com/office/drawing/2014/main" id="{9030E0D3-B5C3-8F43-B31B-2885A9BCA267}"/>
              </a:ext>
            </a:extLst>
          </p:cNvPr>
          <p:cNvSpPr>
            <a:spLocks noGrp="1"/>
          </p:cNvSpPr>
          <p:nvPr>
            <p:ph type="body" sz="quarter" idx="20" hasCustomPrompt="1"/>
          </p:nvPr>
        </p:nvSpPr>
        <p:spPr>
          <a:xfrm>
            <a:off x="8267000"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8" name="Text Placeholder 20">
            <a:extLst>
              <a:ext uri="{FF2B5EF4-FFF2-40B4-BE49-F238E27FC236}">
                <a16:creationId xmlns:a16="http://schemas.microsoft.com/office/drawing/2014/main" id="{9B6C99B5-835B-5B44-9225-15F0E3BE23A7}"/>
              </a:ext>
            </a:extLst>
          </p:cNvPr>
          <p:cNvSpPr>
            <a:spLocks noGrp="1"/>
          </p:cNvSpPr>
          <p:nvPr>
            <p:ph type="body" sz="quarter" idx="21"/>
          </p:nvPr>
        </p:nvSpPr>
        <p:spPr>
          <a:xfrm>
            <a:off x="8266999"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227326644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21" name="Text Placeholder 19"/>
          <p:cNvSpPr>
            <a:spLocks noGrp="1"/>
          </p:cNvSpPr>
          <p:nvPr>
            <p:ph type="body" sz="quarter" idx="11"/>
          </p:nvPr>
        </p:nvSpPr>
        <p:spPr>
          <a:xfrm>
            <a:off x="845427"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2" name="Text Placeholder 19"/>
          <p:cNvSpPr>
            <a:spLocks noGrp="1"/>
          </p:cNvSpPr>
          <p:nvPr>
            <p:ph type="body" sz="quarter" idx="12"/>
          </p:nvPr>
        </p:nvSpPr>
        <p:spPr>
          <a:xfrm>
            <a:off x="4777257"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3" name="Text Placeholder 19"/>
          <p:cNvSpPr>
            <a:spLocks noGrp="1"/>
          </p:cNvSpPr>
          <p:nvPr>
            <p:ph type="body" sz="quarter" idx="13"/>
          </p:nvPr>
        </p:nvSpPr>
        <p:spPr>
          <a:xfrm>
            <a:off x="8554536"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7" name="Text Placeholder 19"/>
          <p:cNvSpPr>
            <a:spLocks noGrp="1"/>
          </p:cNvSpPr>
          <p:nvPr>
            <p:ph type="body" sz="quarter" idx="14"/>
          </p:nvPr>
        </p:nvSpPr>
        <p:spPr>
          <a:xfrm>
            <a:off x="845427"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8" name="Text Placeholder 19"/>
          <p:cNvSpPr>
            <a:spLocks noGrp="1"/>
          </p:cNvSpPr>
          <p:nvPr>
            <p:ph type="body" sz="quarter" idx="15"/>
          </p:nvPr>
        </p:nvSpPr>
        <p:spPr>
          <a:xfrm>
            <a:off x="4777257"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9" name="Text Placeholder 19"/>
          <p:cNvSpPr>
            <a:spLocks noGrp="1"/>
          </p:cNvSpPr>
          <p:nvPr>
            <p:ph type="body" sz="quarter" idx="16"/>
          </p:nvPr>
        </p:nvSpPr>
        <p:spPr>
          <a:xfrm>
            <a:off x="8554536"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Tree>
    <p:extLst>
      <p:ext uri="{BB962C8B-B14F-4D97-AF65-F5344CB8AC3E}">
        <p14:creationId xmlns:p14="http://schemas.microsoft.com/office/powerpoint/2010/main" val="41049864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4" name="Picture 3">
            <a:extLst>
              <a:ext uri="{FF2B5EF4-FFF2-40B4-BE49-F238E27FC236}">
                <a16:creationId xmlns:a16="http://schemas.microsoft.com/office/drawing/2014/main" id="{13699EF7-9A36-4775-8FD9-00C1E287F9C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385691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Text Placeholder 30">
            <a:extLst>
              <a:ext uri="{FF2B5EF4-FFF2-40B4-BE49-F238E27FC236}">
                <a16:creationId xmlns:a16="http://schemas.microsoft.com/office/drawing/2014/main" id="{65F210F2-521B-6741-B975-50EF2D4EC197}"/>
              </a:ext>
            </a:extLst>
          </p:cNvPr>
          <p:cNvSpPr>
            <a:spLocks noGrp="1"/>
          </p:cNvSpPr>
          <p:nvPr>
            <p:ph type="body" sz="quarter" idx="10" hasCustomPrompt="1"/>
          </p:nvPr>
        </p:nvSpPr>
        <p:spPr>
          <a:xfrm>
            <a:off x="421715"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4" name="Text Placeholder 20">
            <a:extLst>
              <a:ext uri="{FF2B5EF4-FFF2-40B4-BE49-F238E27FC236}">
                <a16:creationId xmlns:a16="http://schemas.microsoft.com/office/drawing/2014/main" id="{C6336D19-C3A6-B54B-B7DA-6CC247A3B56E}"/>
              </a:ext>
            </a:extLst>
          </p:cNvPr>
          <p:cNvSpPr>
            <a:spLocks noGrp="1"/>
          </p:cNvSpPr>
          <p:nvPr>
            <p:ph type="body" sz="quarter" idx="13"/>
          </p:nvPr>
        </p:nvSpPr>
        <p:spPr>
          <a:xfrm>
            <a:off x="421714"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5" name="Text Placeholder 30">
            <a:extLst>
              <a:ext uri="{FF2B5EF4-FFF2-40B4-BE49-F238E27FC236}">
                <a16:creationId xmlns:a16="http://schemas.microsoft.com/office/drawing/2014/main" id="{5F626A8B-0B08-5A4E-AAA8-5CC160150B1A}"/>
              </a:ext>
            </a:extLst>
          </p:cNvPr>
          <p:cNvSpPr>
            <a:spLocks noGrp="1"/>
          </p:cNvSpPr>
          <p:nvPr>
            <p:ph type="body" sz="quarter" idx="18" hasCustomPrompt="1"/>
          </p:nvPr>
        </p:nvSpPr>
        <p:spPr>
          <a:xfrm>
            <a:off x="4344359"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6" name="Text Placeholder 20">
            <a:extLst>
              <a:ext uri="{FF2B5EF4-FFF2-40B4-BE49-F238E27FC236}">
                <a16:creationId xmlns:a16="http://schemas.microsoft.com/office/drawing/2014/main" id="{6736DCF7-76FB-D641-9BC4-BEA06A076A32}"/>
              </a:ext>
            </a:extLst>
          </p:cNvPr>
          <p:cNvSpPr>
            <a:spLocks noGrp="1"/>
          </p:cNvSpPr>
          <p:nvPr>
            <p:ph type="body" sz="quarter" idx="19"/>
          </p:nvPr>
        </p:nvSpPr>
        <p:spPr>
          <a:xfrm>
            <a:off x="4344358"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
        <p:nvSpPr>
          <p:cNvPr id="17" name="Text Placeholder 30">
            <a:extLst>
              <a:ext uri="{FF2B5EF4-FFF2-40B4-BE49-F238E27FC236}">
                <a16:creationId xmlns:a16="http://schemas.microsoft.com/office/drawing/2014/main" id="{9030E0D3-B5C3-8F43-B31B-2885A9BCA267}"/>
              </a:ext>
            </a:extLst>
          </p:cNvPr>
          <p:cNvSpPr>
            <a:spLocks noGrp="1"/>
          </p:cNvSpPr>
          <p:nvPr>
            <p:ph type="body" sz="quarter" idx="20" hasCustomPrompt="1"/>
          </p:nvPr>
        </p:nvSpPr>
        <p:spPr>
          <a:xfrm>
            <a:off x="8267000" y="2347557"/>
            <a:ext cx="3469125" cy="520700"/>
          </a:xfrm>
        </p:spPr>
        <p:txBody>
          <a:bodyPr anchor="b">
            <a:noAutofit/>
          </a:bodyPr>
          <a:lstStyle>
            <a:lvl1pPr marL="0" indent="0" algn="l" defTabSz="1219170" rtl="0" eaLnBrk="1" latinLnBrk="0" hangingPunct="1">
              <a:buNone/>
              <a:defRPr lang="en-US" sz="2667" b="0" i="0" kern="1200" dirty="0">
                <a:solidFill>
                  <a:schemeClr val="accent3"/>
                </a:solidFill>
                <a:latin typeface="+mn-lt"/>
                <a:ea typeface="Segoe UI Light" charset="0"/>
                <a:cs typeface="Segoe UI Light" charset="0"/>
              </a:defRPr>
            </a:lvl1pPr>
          </a:lstStyle>
          <a:p>
            <a:pPr marL="0" lvl="0" indent="0" algn="l" defTabSz="1219170" rtl="0" eaLnBrk="1" latinLnBrk="0" hangingPunct="1">
              <a:spcBef>
                <a:spcPct val="20000"/>
              </a:spcBef>
              <a:buClr>
                <a:schemeClr val="accent3"/>
              </a:buClr>
              <a:buFont typeface="Arial"/>
              <a:buNone/>
            </a:pPr>
            <a:r>
              <a:rPr lang="en-US" dirty="0"/>
              <a:t>Title Here</a:t>
            </a:r>
          </a:p>
        </p:txBody>
      </p:sp>
      <p:sp>
        <p:nvSpPr>
          <p:cNvPr id="18" name="Text Placeholder 20">
            <a:extLst>
              <a:ext uri="{FF2B5EF4-FFF2-40B4-BE49-F238E27FC236}">
                <a16:creationId xmlns:a16="http://schemas.microsoft.com/office/drawing/2014/main" id="{9B6C99B5-835B-5B44-9225-15F0E3BE23A7}"/>
              </a:ext>
            </a:extLst>
          </p:cNvPr>
          <p:cNvSpPr>
            <a:spLocks noGrp="1"/>
          </p:cNvSpPr>
          <p:nvPr>
            <p:ph type="body" sz="quarter" idx="21"/>
          </p:nvPr>
        </p:nvSpPr>
        <p:spPr>
          <a:xfrm>
            <a:off x="8266999" y="2971004"/>
            <a:ext cx="3469125" cy="3268208"/>
          </a:xfrm>
        </p:spPr>
        <p:txBody>
          <a:bodyPr>
            <a:normAutofit/>
          </a:bodyPr>
          <a:lstStyle>
            <a:lvl1pPr marL="0" indent="0">
              <a:lnSpc>
                <a:spcPct val="100000"/>
              </a:lnSpc>
              <a:buNone/>
              <a:defRPr lang="en-US" sz="1867" b="0" i="0" kern="1200" dirty="0" smtClean="0">
                <a:solidFill>
                  <a:schemeClr val="tx1"/>
                </a:solidFill>
                <a:latin typeface="+mn-lt"/>
                <a:ea typeface="Gotham Light" charset="0"/>
                <a:cs typeface="Gotham Light" charset="0"/>
              </a:defRPr>
            </a:lvl1pPr>
          </a:lstStyle>
          <a:p>
            <a:pPr marL="0" lvl="0" indent="0" algn="l" defTabSz="1219170" rtl="0" eaLnBrk="1" latinLnBrk="0" hangingPunct="1">
              <a:lnSpc>
                <a:spcPct val="90000"/>
              </a:lnSpc>
              <a:spcBef>
                <a:spcPts val="1333"/>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62350085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429371" y="1774839"/>
            <a:ext cx="10972800" cy="4380263"/>
          </a:xfrm>
          <a:prstGeom prst="rect">
            <a:avLst/>
          </a:prstGeom>
        </p:spPr>
        <p:txBody>
          <a:bodyPr>
            <a:normAutofit/>
          </a:bodyPr>
          <a:lstStyle>
            <a:lvl1pPr marL="0" indent="0">
              <a:buClr>
                <a:schemeClr val="accent3"/>
              </a:buClr>
              <a:buFontTx/>
              <a:buNone/>
              <a:defRPr sz="2667">
                <a:solidFill>
                  <a:schemeClr val="tx1"/>
                </a:solidFill>
                <a:latin typeface="Consolas"/>
                <a:cs typeface="Consolas"/>
              </a:defRPr>
            </a:lvl1pPr>
            <a:lvl2pPr marL="0" indent="0">
              <a:buClr>
                <a:schemeClr val="accent3"/>
              </a:buClr>
              <a:buFontTx/>
              <a:buNone/>
              <a:defRPr sz="2400">
                <a:solidFill>
                  <a:schemeClr val="tx1"/>
                </a:solidFill>
                <a:latin typeface="Consolas"/>
                <a:cs typeface="Consolas"/>
              </a:defRPr>
            </a:lvl2pPr>
            <a:lvl3pPr marL="393690" indent="0">
              <a:buClr>
                <a:schemeClr val="accent3"/>
              </a:buClr>
              <a:buFontTx/>
              <a:buNone/>
              <a:defRPr sz="2133">
                <a:solidFill>
                  <a:schemeClr val="tx1"/>
                </a:solidFill>
                <a:latin typeface="Consolas"/>
                <a:cs typeface="Consolas"/>
              </a:defRPr>
            </a:lvl3pPr>
            <a:lvl4pPr marL="772565" indent="0">
              <a:buClr>
                <a:schemeClr val="accent3"/>
              </a:buClr>
              <a:buFontTx/>
              <a:buNone/>
              <a:defRPr sz="2133">
                <a:solidFill>
                  <a:schemeClr val="tx1"/>
                </a:solidFill>
                <a:latin typeface="Consolas"/>
                <a:cs typeface="Consolas"/>
              </a:defRPr>
            </a:lvl4pPr>
            <a:lvl5pPr marL="1128156" indent="0">
              <a:buClr>
                <a:schemeClr val="accent3"/>
              </a:buClr>
              <a:buFontTx/>
              <a:buNone/>
              <a:defRPr sz="2133">
                <a:solidFill>
                  <a:schemeClr val="tx1"/>
                </a:solidFill>
                <a:latin typeface="Consolas"/>
                <a:cs typeface="Consola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1398028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 name="Picture 2">
            <a:extLst>
              <a:ext uri="{FF2B5EF4-FFF2-40B4-BE49-F238E27FC236}">
                <a16:creationId xmlns:a16="http://schemas.microsoft.com/office/drawing/2014/main" id="{11DDEA24-6019-4928-AFCF-B58D7FED57E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35214846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 name="Picture 2">
            <a:extLst>
              <a:ext uri="{FF2B5EF4-FFF2-40B4-BE49-F238E27FC236}">
                <a16:creationId xmlns:a16="http://schemas.microsoft.com/office/drawing/2014/main" id="{11DDEA24-6019-4928-AFCF-B58D7FED57E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429371" y="334969"/>
            <a:ext cx="11306755" cy="817275"/>
          </a:xfrm>
        </p:spPr>
        <p:txBody>
          <a:bodyPr/>
          <a:lstStyle>
            <a:lvl1pPr>
              <a:defRPr/>
            </a:lvl1pPr>
          </a:lstStyle>
          <a:p>
            <a:r>
              <a:rPr lang="en-US" dirty="0"/>
              <a:t>Title here</a:t>
            </a:r>
          </a:p>
        </p:txBody>
      </p:sp>
    </p:spTree>
    <p:extLst>
      <p:ext uri="{BB962C8B-B14F-4D97-AF65-F5344CB8AC3E}">
        <p14:creationId xmlns:p14="http://schemas.microsoft.com/office/powerpoint/2010/main" val="387676169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23811" cy="68580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4" y="-1"/>
            <a:ext cx="12223039" cy="6876332"/>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4" cstate="print">
            <a:alphaModFix amt="51000"/>
            <a:extLst>
              <a:ext uri="{28A0092B-C50C-407E-A947-70E740481C1C}">
                <a14:useLocalDpi xmlns:a14="http://schemas.microsoft.com/office/drawing/2010/main"/>
              </a:ext>
            </a:extLst>
          </a:blip>
          <a:srcRect r="21583"/>
          <a:stretch/>
        </p:blipFill>
        <p:spPr>
          <a:xfrm>
            <a:off x="8232121" y="579906"/>
            <a:ext cx="3991692" cy="5090341"/>
          </a:xfrm>
          <a:prstGeom prst="rect">
            <a:avLst/>
          </a:prstGeom>
        </p:spPr>
      </p:pic>
      <p:sp>
        <p:nvSpPr>
          <p:cNvPr id="8" name="Title 1"/>
          <p:cNvSpPr>
            <a:spLocks noGrp="1"/>
          </p:cNvSpPr>
          <p:nvPr>
            <p:ph type="ctrTitle" hasCustomPrompt="1"/>
          </p:nvPr>
        </p:nvSpPr>
        <p:spPr>
          <a:xfrm>
            <a:off x="547742" y="1338318"/>
            <a:ext cx="5927545" cy="942209"/>
          </a:xfrm>
          <a:prstGeom prst="rect">
            <a:avLst/>
          </a:prstGeom>
        </p:spPr>
        <p:txBody>
          <a:bodyPr vert="horz" lIns="91440" tIns="45720" rIns="91440" bIns="45720" rtlCol="0" anchor="b" anchorCtr="0">
            <a:noAutofit/>
          </a:bodyPr>
          <a:lstStyle>
            <a:lvl1pPr algn="l">
              <a:defRPr lang="en-US" sz="7200" b="0" i="0" dirty="0">
                <a:solidFill>
                  <a:schemeClr val="bg2"/>
                </a:solidFill>
                <a:latin typeface="Segoe UI Light" charset="0"/>
                <a:ea typeface="Segoe UI Light" charset="0"/>
                <a:cs typeface="Segoe UI Light" charset="0"/>
              </a:defRPr>
            </a:lvl1pPr>
          </a:lstStyle>
          <a:p>
            <a:pPr marL="0" lvl="0"/>
            <a:r>
              <a:rPr lang="en-CA" dirty="0"/>
              <a:t>Section Break</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9">
            <a:extLst>
              <a:ext uri="{FF2B5EF4-FFF2-40B4-BE49-F238E27FC236}">
                <a16:creationId xmlns:a16="http://schemas.microsoft.com/office/drawing/2014/main" id="{9F28FA73-9692-B243-86F8-ACAD633FD3C3}"/>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14401757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23811" cy="68580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4" y="-1"/>
            <a:ext cx="12223039" cy="6876332"/>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4" cstate="print">
            <a:alphaModFix amt="51000"/>
            <a:extLst>
              <a:ext uri="{28A0092B-C50C-407E-A947-70E740481C1C}">
                <a14:useLocalDpi xmlns:a14="http://schemas.microsoft.com/office/drawing/2010/main"/>
              </a:ext>
            </a:extLst>
          </a:blip>
          <a:srcRect r="21583"/>
          <a:stretch/>
        </p:blipFill>
        <p:spPr>
          <a:xfrm>
            <a:off x="8232121" y="579906"/>
            <a:ext cx="3991692" cy="5090341"/>
          </a:xfrm>
          <a:prstGeom prst="rect">
            <a:avLst/>
          </a:prstGeom>
        </p:spPr>
      </p:pic>
      <p:sp>
        <p:nvSpPr>
          <p:cNvPr id="8" name="Title 1"/>
          <p:cNvSpPr>
            <a:spLocks noGrp="1"/>
          </p:cNvSpPr>
          <p:nvPr>
            <p:ph type="ctrTitle" hasCustomPrompt="1"/>
          </p:nvPr>
        </p:nvSpPr>
        <p:spPr>
          <a:xfrm>
            <a:off x="547742" y="1338318"/>
            <a:ext cx="5927545" cy="942209"/>
          </a:xfrm>
          <a:prstGeom prst="rect">
            <a:avLst/>
          </a:prstGeom>
        </p:spPr>
        <p:txBody>
          <a:bodyPr vert="horz" lIns="91440" tIns="45720" rIns="91440" bIns="45720" rtlCol="0" anchor="b" anchorCtr="0">
            <a:noAutofit/>
          </a:bodyPr>
          <a:lstStyle>
            <a:lvl1pPr algn="l">
              <a:defRPr lang="en-US" sz="7200" b="0" i="0" dirty="0">
                <a:solidFill>
                  <a:schemeClr val="bg2"/>
                </a:solidFill>
                <a:latin typeface="Segoe UI Light" charset="0"/>
                <a:ea typeface="Segoe UI Light" charset="0"/>
                <a:cs typeface="Segoe UI Light" charset="0"/>
              </a:defRPr>
            </a:lvl1pPr>
          </a:lstStyle>
          <a:p>
            <a:pPr marL="0" lvl="0"/>
            <a:r>
              <a:rPr lang="en-CA" dirty="0"/>
              <a:t>Questions?</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9">
            <a:extLst>
              <a:ext uri="{FF2B5EF4-FFF2-40B4-BE49-F238E27FC236}">
                <a16:creationId xmlns:a16="http://schemas.microsoft.com/office/drawing/2014/main" id="{9F28FA73-9692-B243-86F8-ACAD633FD3C3}"/>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1899439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Questions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5239698" y="-126649"/>
            <a:ext cx="1758209" cy="12243176"/>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5" name="Picture 4">
            <a:extLst>
              <a:ext uri="{FF2B5EF4-FFF2-40B4-BE49-F238E27FC236}">
                <a16:creationId xmlns:a16="http://schemas.microsoft.com/office/drawing/2014/main" id="{1F1F2719-0244-4061-B2AD-4B4A8A3579A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01837" y="-760121"/>
            <a:ext cx="7233928" cy="7233928"/>
          </a:xfrm>
          <a:prstGeom prst="rect">
            <a:avLst/>
          </a:prstGeom>
        </p:spPr>
      </p:pic>
    </p:spTree>
    <p:extLst>
      <p:ext uri="{BB962C8B-B14F-4D97-AF65-F5344CB8AC3E}">
        <p14:creationId xmlns:p14="http://schemas.microsoft.com/office/powerpoint/2010/main" val="399130033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Explore PASS">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102353" y="-38209"/>
            <a:ext cx="4509149" cy="6946413"/>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128859" y="-43749"/>
            <a:ext cx="6121296" cy="6965025"/>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Rectangle 31">
            <a:hlinkClick r:id="rId2"/>
          </p:cNvPr>
          <p:cNvSpPr/>
          <p:nvPr userDrawn="1"/>
        </p:nvSpPr>
        <p:spPr>
          <a:xfrm>
            <a:off x="5359610" y="2618057"/>
            <a:ext cx="1830636" cy="6506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PASS’ flagship event</a:t>
            </a:r>
          </a:p>
          <a:p>
            <a:pPr algn="ctr"/>
            <a:r>
              <a:rPr lang="en-US" sz="1200" dirty="0">
                <a:solidFill>
                  <a:schemeClr val="bg2">
                    <a:lumMod val="50000"/>
                  </a:schemeClr>
                </a:solidFill>
              </a:rPr>
              <a:t>Nov 6-9</a:t>
            </a:r>
          </a:p>
          <a:p>
            <a:pPr algn="ctr"/>
            <a:r>
              <a:rPr lang="en-US" sz="1200" dirty="0">
                <a:solidFill>
                  <a:schemeClr val="bg2">
                    <a:lumMod val="50000"/>
                  </a:schemeClr>
                </a:solidFill>
              </a:rPr>
              <a:t>Seattle, WA </a:t>
            </a:r>
          </a:p>
        </p:txBody>
      </p:sp>
      <p:sp>
        <p:nvSpPr>
          <p:cNvPr id="33" name="Rectangle 32">
            <a:hlinkClick r:id="rId3"/>
          </p:cNvPr>
          <p:cNvSpPr/>
          <p:nvPr userDrawn="1"/>
        </p:nvSpPr>
        <p:spPr>
          <a:xfrm>
            <a:off x="9630980" y="2618058"/>
            <a:ext cx="1713720"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a:solidFill>
                  <a:schemeClr val="bg2">
                    <a:lumMod val="50000"/>
                  </a:schemeClr>
                </a:solidFill>
              </a:rPr>
              <a:t>Free 1-day local training events</a:t>
            </a:r>
            <a:endParaRPr lang="en-US" sz="1200" dirty="0">
              <a:solidFill>
                <a:schemeClr val="bg2">
                  <a:lumMod val="50000"/>
                </a:schemeClr>
              </a:solidFill>
            </a:endParaRPr>
          </a:p>
        </p:txBody>
      </p:sp>
      <p:sp>
        <p:nvSpPr>
          <p:cNvPr id="34" name="Rectangle 33">
            <a:hlinkClick r:id="rId4"/>
          </p:cNvPr>
          <p:cNvSpPr/>
          <p:nvPr userDrawn="1"/>
        </p:nvSpPr>
        <p:spPr>
          <a:xfrm>
            <a:off x="7532384" y="2618058"/>
            <a:ext cx="1712256"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a:solidFill>
                  <a:schemeClr val="bg2">
                    <a:lumMod val="50000"/>
                  </a:schemeClr>
                </a:solidFill>
              </a:rPr>
              <a:t>Local user groups around the world</a:t>
            </a:r>
            <a:endParaRPr lang="en-US" sz="1200" dirty="0">
              <a:solidFill>
                <a:schemeClr val="bg2">
                  <a:lumMod val="50000"/>
                </a:schemeClr>
              </a:solidFill>
            </a:endParaRPr>
          </a:p>
        </p:txBody>
      </p:sp>
      <p:sp>
        <p:nvSpPr>
          <p:cNvPr id="35" name="Rectangle 34">
            <a:hlinkClick r:id="rId5"/>
          </p:cNvPr>
          <p:cNvSpPr/>
          <p:nvPr userDrawn="1"/>
        </p:nvSpPr>
        <p:spPr>
          <a:xfrm>
            <a:off x="5368609" y="5443025"/>
            <a:ext cx="1718875"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Online special interest user groups </a:t>
            </a:r>
          </a:p>
        </p:txBody>
      </p:sp>
      <p:sp>
        <p:nvSpPr>
          <p:cNvPr id="36" name="Rectangle 35">
            <a:hlinkClick r:id="rId4"/>
          </p:cNvPr>
          <p:cNvSpPr/>
          <p:nvPr userDrawn="1"/>
        </p:nvSpPr>
        <p:spPr>
          <a:xfrm>
            <a:off x="7573112" y="5443025"/>
            <a:ext cx="1568027"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Business analytics training </a:t>
            </a:r>
          </a:p>
        </p:txBody>
      </p:sp>
      <p:pic>
        <p:nvPicPr>
          <p:cNvPr id="41" name="Picture 40"/>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9910150" y="4177394"/>
            <a:ext cx="1172772" cy="1066156"/>
          </a:xfrm>
          <a:prstGeom prst="rect">
            <a:avLst/>
          </a:prstGeom>
        </p:spPr>
      </p:pic>
      <p:sp>
        <p:nvSpPr>
          <p:cNvPr id="43" name="Rectangle 42">
            <a:hlinkClick r:id="rId4"/>
          </p:cNvPr>
          <p:cNvSpPr/>
          <p:nvPr userDrawn="1"/>
        </p:nvSpPr>
        <p:spPr>
          <a:xfrm>
            <a:off x="9698629" y="5443025"/>
            <a:ext cx="1568027" cy="54928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solidFill>
                  <a:schemeClr val="bg2">
                    <a:lumMod val="50000"/>
                  </a:schemeClr>
                </a:solidFill>
              </a:rPr>
              <a:t>Get involved</a:t>
            </a:r>
          </a:p>
        </p:txBody>
      </p:sp>
      <p:pic>
        <p:nvPicPr>
          <p:cNvPr id="3" name="Picture 2">
            <a:extLst>
              <a:ext uri="{FF2B5EF4-FFF2-40B4-BE49-F238E27FC236}">
                <a16:creationId xmlns:a16="http://schemas.microsoft.com/office/drawing/2014/main" id="{5ABB9FFB-88AF-E64C-B4E0-EA641AB8483C}"/>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5463209" y="1133864"/>
            <a:ext cx="1569768" cy="1569768"/>
          </a:xfrm>
          <a:prstGeom prst="rect">
            <a:avLst/>
          </a:prstGeom>
        </p:spPr>
      </p:pic>
      <p:pic>
        <p:nvPicPr>
          <p:cNvPr id="5" name="Picture 4">
            <a:extLst>
              <a:ext uri="{FF2B5EF4-FFF2-40B4-BE49-F238E27FC236}">
                <a16:creationId xmlns:a16="http://schemas.microsoft.com/office/drawing/2014/main" id="{075784B1-BDFC-5249-9F39-BB214820C8BC}"/>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7533339" y="1022499"/>
            <a:ext cx="1723021" cy="1723021"/>
          </a:xfrm>
          <a:prstGeom prst="rect">
            <a:avLst/>
          </a:prstGeom>
        </p:spPr>
      </p:pic>
      <p:pic>
        <p:nvPicPr>
          <p:cNvPr id="7" name="Picture 6">
            <a:extLst>
              <a:ext uri="{FF2B5EF4-FFF2-40B4-BE49-F238E27FC236}">
                <a16:creationId xmlns:a16="http://schemas.microsoft.com/office/drawing/2014/main" id="{425591F2-77BA-9241-BB82-B1AD41977EEE}"/>
              </a:ext>
            </a:extLst>
          </p:cNvPr>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9678805" y="1053428"/>
            <a:ext cx="1692179" cy="1692179"/>
          </a:xfrm>
          <a:prstGeom prst="rect">
            <a:avLst/>
          </a:prstGeom>
        </p:spPr>
      </p:pic>
      <p:pic>
        <p:nvPicPr>
          <p:cNvPr id="9" name="Picture 8">
            <a:extLst>
              <a:ext uri="{FF2B5EF4-FFF2-40B4-BE49-F238E27FC236}">
                <a16:creationId xmlns:a16="http://schemas.microsoft.com/office/drawing/2014/main" id="{60DC2CF9-117A-EA46-A4B5-24AF40402DC9}"/>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5359610" y="3815829"/>
            <a:ext cx="1757345" cy="1757345"/>
          </a:xfrm>
          <a:prstGeom prst="rect">
            <a:avLst/>
          </a:prstGeom>
        </p:spPr>
      </p:pic>
      <p:pic>
        <p:nvPicPr>
          <p:cNvPr id="11" name="Picture 10">
            <a:extLst>
              <a:ext uri="{FF2B5EF4-FFF2-40B4-BE49-F238E27FC236}">
                <a16:creationId xmlns:a16="http://schemas.microsoft.com/office/drawing/2014/main" id="{DA639641-A709-3B49-AA88-99A9F4103481}"/>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7533461" y="3878887"/>
            <a:ext cx="1665168" cy="1665168"/>
          </a:xfrm>
          <a:prstGeom prst="rect">
            <a:avLst/>
          </a:prstGeom>
        </p:spPr>
      </p:pic>
      <p:cxnSp>
        <p:nvCxnSpPr>
          <p:cNvPr id="50" name="Straight Connector 49">
            <a:extLst>
              <a:ext uri="{FF2B5EF4-FFF2-40B4-BE49-F238E27FC236}">
                <a16:creationId xmlns:a16="http://schemas.microsoft.com/office/drawing/2014/main" id="{1B4074C3-6F2F-D349-85B5-0850C0A27234}"/>
              </a:ext>
            </a:extLst>
          </p:cNvPr>
          <p:cNvCxnSpPr>
            <a:cxnSpLocks/>
          </p:cNvCxnSpPr>
          <p:nvPr userDrawn="1"/>
        </p:nvCxnSpPr>
        <p:spPr>
          <a:xfrm flipH="1">
            <a:off x="5580567" y="3589305"/>
            <a:ext cx="5910620" cy="0"/>
          </a:xfrm>
          <a:prstGeom prst="line">
            <a:avLst/>
          </a:prstGeom>
          <a:ln w="635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itle 3"/>
          <p:cNvSpPr txBox="1">
            <a:spLocks/>
          </p:cNvSpPr>
          <p:nvPr userDrawn="1"/>
        </p:nvSpPr>
        <p:spPr>
          <a:xfrm>
            <a:off x="430335" y="558360"/>
            <a:ext cx="3503429" cy="3462641"/>
          </a:xfrm>
          <a:prstGeom prst="rect">
            <a:avLst/>
          </a:prstGeom>
        </p:spPr>
        <p:txBody>
          <a:bodyPr vert="horz" lIns="121920" tIns="60960" rIns="121920" bIns="6096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indent="0" algn="l">
              <a:lnSpc>
                <a:spcPct val="90000"/>
              </a:lnSpc>
              <a:tabLst>
                <a:tab pos="5784706" algn="l"/>
              </a:tabLst>
            </a:pPr>
            <a:r>
              <a:rPr lang="en-US" sz="5333" dirty="0">
                <a:solidFill>
                  <a:schemeClr val="bg2"/>
                </a:solidFill>
              </a:rPr>
              <a:t>Explore everything PASS has to offer </a:t>
            </a:r>
          </a:p>
        </p:txBody>
      </p:sp>
      <p:sp>
        <p:nvSpPr>
          <p:cNvPr id="44" name="Rectangle 43"/>
          <p:cNvSpPr/>
          <p:nvPr userDrawn="1"/>
        </p:nvSpPr>
        <p:spPr>
          <a:xfrm>
            <a:off x="470986" y="3956173"/>
            <a:ext cx="3254621" cy="13468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121920" rtlCol="0" anchor="t"/>
          <a:lstStyle/>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a:solidFill>
                  <a:schemeClr val="bg2"/>
                </a:solidFill>
              </a:rPr>
              <a:t>Free Online Resources </a:t>
            </a:r>
          </a:p>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a:solidFill>
                  <a:schemeClr val="bg2"/>
                </a:solidFill>
              </a:rPr>
              <a:t>Newsletters</a:t>
            </a:r>
          </a:p>
          <a:p>
            <a:pPr marL="0" marR="0" lvl="0" indent="0" algn="l" defTabSz="1219170" rtl="0" eaLnBrk="1" fontAlgn="auto" latinLnBrk="0" hangingPunct="1">
              <a:lnSpc>
                <a:spcPct val="150000"/>
              </a:lnSpc>
              <a:spcBef>
                <a:spcPts val="0"/>
              </a:spcBef>
              <a:spcAft>
                <a:spcPts val="0"/>
              </a:spcAft>
              <a:buClrTx/>
              <a:buSzTx/>
              <a:buFontTx/>
              <a:buNone/>
              <a:tabLst/>
              <a:defRPr/>
            </a:pPr>
            <a:r>
              <a:rPr lang="en-US" sz="1600" b="1" spc="27" dirty="0" err="1">
                <a:solidFill>
                  <a:schemeClr val="bg2"/>
                </a:solidFill>
              </a:rPr>
              <a:t>PASS.org</a:t>
            </a:r>
            <a:endParaRPr lang="en-US" sz="1600" b="1" spc="27" dirty="0">
              <a:solidFill>
                <a:schemeClr val="bg2"/>
              </a:solidFill>
            </a:endParaRPr>
          </a:p>
        </p:txBody>
      </p:sp>
    </p:spTree>
    <p:extLst>
      <p:ext uri="{BB962C8B-B14F-4D97-AF65-F5344CB8AC3E}">
        <p14:creationId xmlns:p14="http://schemas.microsoft.com/office/powerpoint/2010/main" val="171682478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1_Explore PASS">
    <p:bg>
      <p:bgPr>
        <a:solidFill>
          <a:schemeClr val="bg2"/>
        </a:solidFill>
        <a:effectLst/>
      </p:bgPr>
    </p:bg>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102353" y="-38209"/>
            <a:ext cx="4509149" cy="6946413"/>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AFAFAF"/>
              </a:solidFill>
              <a:effectLst/>
              <a:uLnTx/>
              <a:uFillTx/>
              <a:latin typeface="Segoe UI"/>
              <a:ea typeface="+mn-ea"/>
              <a:cs typeface="+mn-cs"/>
            </a:endParaRPr>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128860" y="-38209"/>
            <a:ext cx="6121296" cy="6965025"/>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AFAFAF"/>
              </a:solidFill>
              <a:effectLst/>
              <a:uLnTx/>
              <a:uFillTx/>
              <a:latin typeface="Segoe UI"/>
              <a:ea typeface="+mn-ea"/>
              <a:cs typeface="+mn-cs"/>
            </a:endParaRPr>
          </a:p>
        </p:txBody>
      </p:sp>
      <p:sp>
        <p:nvSpPr>
          <p:cNvPr id="49" name="Title 3"/>
          <p:cNvSpPr txBox="1">
            <a:spLocks/>
          </p:cNvSpPr>
          <p:nvPr userDrawn="1"/>
        </p:nvSpPr>
        <p:spPr>
          <a:xfrm>
            <a:off x="62165" y="1"/>
            <a:ext cx="4902991" cy="3462641"/>
          </a:xfrm>
          <a:prstGeom prst="rect">
            <a:avLst/>
          </a:prstGeom>
        </p:spPr>
        <p:txBody>
          <a:bodyPr vert="horz" lIns="121920" tIns="60960" rIns="121920" bIns="6096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Immerse yourself </a:t>
            </a:r>
            <a:br>
              <a:rPr kumimoji="0" lang="en-US" sz="3733"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br>
            <a:r>
              <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in the data community</a:t>
            </a:r>
          </a:p>
          <a:p>
            <a:pPr marL="0" marR="0" lvl="0" indent="0" algn="l" defTabSz="609585" rtl="0" eaLnBrk="1" fontAlgn="base"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3733"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ts val="4667"/>
              </a:lnSpc>
              <a:spcBef>
                <a:spcPct val="0"/>
              </a:spcBef>
              <a:spcAft>
                <a:spcPts val="0"/>
              </a:spcAft>
              <a:buClrTx/>
              <a:buSzTx/>
              <a:buFontTx/>
              <a:buNone/>
              <a:tabLst/>
              <a:defRPr/>
            </a:pPr>
            <a:endPar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Attend</a:t>
            </a:r>
          </a:p>
          <a:p>
            <a:pPr marL="0" marR="0" lvl="0" indent="0" algn="l" defTabSz="609585" rtl="0" eaLnBrk="1" fontAlgn="base"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PASS Summit</a:t>
            </a:r>
          </a:p>
        </p:txBody>
      </p:sp>
      <p:sp>
        <p:nvSpPr>
          <p:cNvPr id="27" name="Rectangle 26">
            <a:extLst>
              <a:ext uri="{FF2B5EF4-FFF2-40B4-BE49-F238E27FC236}">
                <a16:creationId xmlns:a16="http://schemas.microsoft.com/office/drawing/2014/main" id="{08E4B8EF-0FC8-40A2-A096-F5530CD334E7}"/>
              </a:ext>
            </a:extLst>
          </p:cNvPr>
          <p:cNvSpPr/>
          <p:nvPr userDrawn="1"/>
        </p:nvSpPr>
        <p:spPr>
          <a:xfrm>
            <a:off x="-102355" y="2487444"/>
            <a:ext cx="3481869" cy="1861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121920" rtlCol="0" anchor="t"/>
          <a:lstStyle/>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CA" sz="1867" b="0" i="0" u="none" strike="noStrike" kern="1200" cap="none" spc="0" normalizeH="0" baseline="0" noProof="0" dirty="0">
              <a:ln>
                <a:noFill/>
              </a:ln>
              <a:solidFill>
                <a:srgbClr val="FFFFFF"/>
              </a:solidFill>
              <a:effectLst/>
              <a:uLnTx/>
              <a:uFillTx/>
              <a:latin typeface="Segoe UI"/>
              <a:ea typeface="+mn-ea"/>
              <a:cs typeface="+mn-cs"/>
            </a:endParaRPr>
          </a:p>
        </p:txBody>
      </p:sp>
      <p:sp>
        <p:nvSpPr>
          <p:cNvPr id="13" name="Rectangle 12">
            <a:extLst>
              <a:ext uri="{FF2B5EF4-FFF2-40B4-BE49-F238E27FC236}">
                <a16:creationId xmlns:a16="http://schemas.microsoft.com/office/drawing/2014/main" id="{A967B0DD-4A33-434B-9D34-0020337D2DF5}"/>
              </a:ext>
            </a:extLst>
          </p:cNvPr>
          <p:cNvSpPr/>
          <p:nvPr userDrawn="1"/>
        </p:nvSpPr>
        <p:spPr>
          <a:xfrm>
            <a:off x="-778301" y="3926993"/>
            <a:ext cx="4255256" cy="830997"/>
          </a:xfrm>
          <a:prstGeom prst="rect">
            <a:avLst/>
          </a:prstGeom>
        </p:spPr>
        <p:txBody>
          <a:bodyPr wrap="square">
            <a:spAutoFit/>
          </a:bodyPr>
          <a:lstStyle/>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Gain the technical skills and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connections to advance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your data career</a:t>
            </a:r>
          </a:p>
        </p:txBody>
      </p:sp>
      <p:pic>
        <p:nvPicPr>
          <p:cNvPr id="14" name="Picture 13">
            <a:extLst>
              <a:ext uri="{FF2B5EF4-FFF2-40B4-BE49-F238E27FC236}">
                <a16:creationId xmlns:a16="http://schemas.microsoft.com/office/drawing/2014/main" id="{E04804EB-AA48-420C-998D-18A1D7D15BDB}"/>
              </a:ext>
            </a:extLst>
          </p:cNvPr>
          <p:cNvPicPr>
            <a:picLocks noChangeAspect="1"/>
          </p:cNvPicPr>
          <p:nvPr userDrawn="1"/>
        </p:nvPicPr>
        <p:blipFill rotWithShape="1">
          <a:blip r:embed="rId3"/>
          <a:srcRect t="16440" r="3058" b="13945"/>
          <a:stretch/>
        </p:blipFill>
        <p:spPr>
          <a:xfrm>
            <a:off x="5634483" y="1416430"/>
            <a:ext cx="5669477" cy="1413565"/>
          </a:xfrm>
          <a:prstGeom prst="rect">
            <a:avLst/>
          </a:prstGeom>
        </p:spPr>
      </p:pic>
      <p:sp>
        <p:nvSpPr>
          <p:cNvPr id="31" name="Rectangle 30">
            <a:extLst>
              <a:ext uri="{FF2B5EF4-FFF2-40B4-BE49-F238E27FC236}">
                <a16:creationId xmlns:a16="http://schemas.microsoft.com/office/drawing/2014/main" id="{5F2BD26D-593E-4204-A08C-53636ADD1C4F}"/>
              </a:ext>
            </a:extLst>
          </p:cNvPr>
          <p:cNvSpPr/>
          <p:nvPr userDrawn="1"/>
        </p:nvSpPr>
        <p:spPr>
          <a:xfrm>
            <a:off x="5129673" y="3060479"/>
            <a:ext cx="6679096" cy="1405256"/>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PASS Summit is the largest conference for technical professionals who leverage the Microsoft Data Platform.</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37" name="Rectangle 36">
            <a:extLst>
              <a:ext uri="{FF2B5EF4-FFF2-40B4-BE49-F238E27FC236}">
                <a16:creationId xmlns:a16="http://schemas.microsoft.com/office/drawing/2014/main" id="{06080173-E68B-42B3-BB1C-B5829A153F0A}"/>
              </a:ext>
            </a:extLst>
          </p:cNvPr>
          <p:cNvSpPr/>
          <p:nvPr userDrawn="1"/>
        </p:nvSpPr>
        <p:spPr>
          <a:xfrm>
            <a:off x="430720" y="1692325"/>
            <a:ext cx="4255256" cy="830997"/>
          </a:xfrm>
          <a:prstGeom prst="rect">
            <a:avLst/>
          </a:prstGeom>
        </p:spPr>
        <p:txBody>
          <a:bodyPr wrap="square">
            <a:spAutoFit/>
          </a:bodyPr>
          <a:lstStyle/>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Access deep-dive technical sessions,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learn best practices, and discover </a:t>
            </a:r>
          </a:p>
          <a:p>
            <a:pPr marL="0" marR="0" lvl="0" indent="0" algn="r" defTabSz="121917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new tips and tricks</a:t>
            </a:r>
          </a:p>
        </p:txBody>
      </p:sp>
      <p:graphicFrame>
        <p:nvGraphicFramePr>
          <p:cNvPr id="15" name="Object 14">
            <a:extLst>
              <a:ext uri="{FF2B5EF4-FFF2-40B4-BE49-F238E27FC236}">
                <a16:creationId xmlns:a16="http://schemas.microsoft.com/office/drawing/2014/main" id="{440121E9-0FE8-4DBF-8BB5-EDE551272C94}"/>
              </a:ext>
            </a:extLst>
          </p:cNvPr>
          <p:cNvGraphicFramePr>
            <a:graphicFrameLocks noChangeAspect="1"/>
          </p:cNvGraphicFramePr>
          <p:nvPr userDrawn="1"/>
        </p:nvGraphicFramePr>
        <p:xfrm>
          <a:off x="11191487" y="5917149"/>
          <a:ext cx="940852" cy="940852"/>
        </p:xfrm>
        <a:graphic>
          <a:graphicData uri="http://schemas.openxmlformats.org/presentationml/2006/ole">
            <mc:AlternateContent xmlns:mc="http://schemas.openxmlformats.org/markup-compatibility/2006">
              <mc:Choice xmlns:v="urn:schemas-microsoft-com:vml" Requires="v">
                <p:oleObj spid="_x0000_s2083" r:id="rId4" imgW="3809520" imgH="3809520" progId="">
                  <p:embed/>
                </p:oleObj>
              </mc:Choice>
              <mc:Fallback>
                <p:oleObj r:id="rId4" imgW="3809520" imgH="3809520" progId="">
                  <p:embed/>
                  <p:pic>
                    <p:nvPicPr>
                      <p:cNvPr id="15" name="Object 14">
                        <a:extLst>
                          <a:ext uri="{FF2B5EF4-FFF2-40B4-BE49-F238E27FC236}">
                            <a16:creationId xmlns:a16="http://schemas.microsoft.com/office/drawing/2014/main" id="{440121E9-0FE8-4DBF-8BB5-EDE551272C94}"/>
                          </a:ext>
                        </a:extLst>
                      </p:cNvPr>
                      <p:cNvPicPr/>
                      <p:nvPr/>
                    </p:nvPicPr>
                    <p:blipFill>
                      <a:blip r:embed="rId5"/>
                      <a:stretch>
                        <a:fillRect/>
                      </a:stretch>
                    </p:blipFill>
                    <p:spPr>
                      <a:xfrm>
                        <a:off x="11191487" y="5917149"/>
                        <a:ext cx="940852" cy="940852"/>
                      </a:xfrm>
                      <a:prstGeom prst="rect">
                        <a:avLst/>
                      </a:prstGeom>
                    </p:spPr>
                  </p:pic>
                </p:oleObj>
              </mc:Fallback>
            </mc:AlternateContent>
          </a:graphicData>
        </a:graphic>
      </p:graphicFrame>
      <p:sp>
        <p:nvSpPr>
          <p:cNvPr id="38" name="Rectangle 37">
            <a:extLst>
              <a:ext uri="{FF2B5EF4-FFF2-40B4-BE49-F238E27FC236}">
                <a16:creationId xmlns:a16="http://schemas.microsoft.com/office/drawing/2014/main" id="{4CA0B90F-09F8-46DA-AF49-D4674C0AFCCB}"/>
              </a:ext>
            </a:extLst>
          </p:cNvPr>
          <p:cNvSpPr/>
          <p:nvPr userDrawn="1"/>
        </p:nvSpPr>
        <p:spPr>
          <a:xfrm>
            <a:off x="8322364" y="5686664"/>
            <a:ext cx="6679096" cy="974562"/>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1467"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More info:</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40" name="Rectangle 39">
            <a:extLst>
              <a:ext uri="{FF2B5EF4-FFF2-40B4-BE49-F238E27FC236}">
                <a16:creationId xmlns:a16="http://schemas.microsoft.com/office/drawing/2014/main" id="{5F8AC9A4-77F8-4364-B8F9-DC419DD51560}"/>
              </a:ext>
            </a:extLst>
          </p:cNvPr>
          <p:cNvSpPr/>
          <p:nvPr userDrawn="1"/>
        </p:nvSpPr>
        <p:spPr>
          <a:xfrm>
            <a:off x="5129673" y="5917148"/>
            <a:ext cx="6679096" cy="1405256"/>
          </a:xfrm>
          <a:prstGeom prst="rect">
            <a:avLst/>
          </a:prstGeom>
        </p:spPr>
        <p:txBody>
          <a:bodyPr wrap="square">
            <a:spAutoFit/>
          </a:bodyPr>
          <a:lstStyle/>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See everything PASS Summit has to offer at</a:t>
            </a:r>
          </a:p>
          <a:p>
            <a:pPr marL="0" marR="0" lvl="0" indent="0" algn="ctr" defTabSz="1219170" rtl="0" eaLnBrk="1" fontAlgn="base" latinLnBrk="0" hangingPunct="1">
              <a:lnSpc>
                <a:spcPct val="100000"/>
              </a:lnSpc>
              <a:spcBef>
                <a:spcPts val="0"/>
              </a:spcBef>
              <a:spcAft>
                <a:spcPts val="0"/>
              </a:spcAft>
              <a:buClrTx/>
              <a:buSzTx/>
              <a:buFontTx/>
              <a:buNone/>
              <a:tabLst/>
              <a:defRPr/>
            </a:pPr>
            <a:r>
              <a:rPr kumimoji="0" lang="en-US" sz="2133" b="1" i="0" u="sng" strike="noStrike" kern="1200" cap="none" spc="0" normalizeH="0" baseline="0" noProof="0" dirty="0">
                <a:ln>
                  <a:noFill/>
                </a:ln>
                <a:solidFill>
                  <a:srgbClr val="FF0000"/>
                </a:solidFill>
                <a:effectLst/>
                <a:uLnTx/>
                <a:uFillTx/>
                <a:latin typeface="Segoe UI Light" charset="0"/>
                <a:ea typeface="Segoe UI Light" charset="0"/>
                <a:cs typeface="Segoe UI Light" charset="0"/>
              </a:rPr>
              <a:t>PASSsummit.com</a:t>
            </a:r>
          </a:p>
          <a:p>
            <a:pPr marL="0" marR="0" lvl="0" indent="0" algn="l"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1219170" rtl="0" eaLnBrk="1" fontAlgn="base" latinLnBrk="0" hangingPunct="1">
              <a:lnSpc>
                <a:spcPct val="100000"/>
              </a:lnSpc>
              <a:spcBef>
                <a:spcPts val="0"/>
              </a:spcBef>
              <a:spcAft>
                <a:spcPts val="0"/>
              </a:spcAft>
              <a:buClrTx/>
              <a:buSzTx/>
              <a:buFontTx/>
              <a:buNone/>
              <a:tabLst/>
              <a:defRPr/>
            </a:pPr>
            <a:endParaRPr kumimoji="0" lang="en-US" sz="2133"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Tree>
    <p:extLst>
      <p:ext uri="{BB962C8B-B14F-4D97-AF65-F5344CB8AC3E}">
        <p14:creationId xmlns:p14="http://schemas.microsoft.com/office/powerpoint/2010/main" val="293731208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145726" y="-194368"/>
            <a:ext cx="1871829" cy="1228434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503420" y="2485516"/>
            <a:ext cx="11005483" cy="942209"/>
          </a:xfrm>
          <a:prstGeom prst="rect">
            <a:avLst/>
          </a:prstGeom>
        </p:spPr>
        <p:txBody>
          <a:bodyPr vert="horz" lIns="121920" tIns="60960" rIns="121920" bIns="6096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sz="7200" dirty="0">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550242" y="3866951"/>
            <a:ext cx="6711949" cy="582101"/>
          </a:xfrm>
        </p:spPr>
        <p:txBody>
          <a:bodyPr/>
          <a:lstStyle>
            <a:lvl1pPr marL="0" indent="0" algn="l" defTabSz="1219170" rtl="0" eaLnBrk="1" latinLnBrk="0" hangingPunct="1">
              <a:spcBef>
                <a:spcPct val="20000"/>
              </a:spcBef>
              <a:buClr>
                <a:schemeClr val="accent3"/>
              </a:buClr>
              <a:buFont typeface="Arial"/>
              <a:buNone/>
              <a:defRPr lang="en-US" sz="2667" b="0" i="0" kern="1200" baseline="0" dirty="0">
                <a:solidFill>
                  <a:schemeClr val="accent3"/>
                </a:solidFill>
                <a:latin typeface="+mn-lt"/>
                <a:ea typeface="+mn-ea"/>
                <a:cs typeface="Segoe UI Light"/>
              </a:defRPr>
            </a:lvl1pPr>
          </a:lstStyle>
          <a:p>
            <a:pPr lvl="0"/>
            <a:r>
              <a:rPr lang="en-US" dirty="0"/>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962993" y="4618969"/>
            <a:ext cx="1956984" cy="392921"/>
          </a:xfrm>
        </p:spPr>
        <p:txBody>
          <a:bodyPr/>
          <a:lstStyle>
            <a:lvl1pPr marL="0" indent="0" algn="l" defTabSz="1219170" rtl="0" eaLnBrk="1" latinLnBrk="0" hangingPunct="1">
              <a:spcBef>
                <a:spcPct val="20000"/>
              </a:spcBef>
              <a:buClr>
                <a:schemeClr val="accent3"/>
              </a:buClr>
              <a:buFont typeface="Arial"/>
              <a:buNone/>
              <a:defRPr lang="en-US" sz="1467" b="0" i="0" kern="1200" baseline="0" dirty="0">
                <a:solidFill>
                  <a:schemeClr val="tx1"/>
                </a:solidFill>
                <a:latin typeface="+mn-lt"/>
                <a:ea typeface="+mn-ea"/>
                <a:cs typeface="Segoe UI Light"/>
              </a:defRPr>
            </a:lvl1pPr>
          </a:lstStyle>
          <a:p>
            <a:pPr lvl="0"/>
            <a:r>
              <a:rPr lang="en-US" dirty="0"/>
              <a:t>@</a:t>
            </a:r>
            <a:r>
              <a:rPr lang="en-US" dirty="0" err="1"/>
              <a:t>yourhandle</a:t>
            </a:r>
            <a:endParaRPr lang="en-US" dirty="0"/>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3172320" y="4618969"/>
            <a:ext cx="2707581" cy="392921"/>
          </a:xfrm>
        </p:spPr>
        <p:txBody>
          <a:bodyPr/>
          <a:lstStyle>
            <a:lvl1pPr marL="0" indent="0" algn="l" defTabSz="1219170" rtl="0" eaLnBrk="1" latinLnBrk="0" hangingPunct="1">
              <a:spcBef>
                <a:spcPct val="20000"/>
              </a:spcBef>
              <a:buClr>
                <a:schemeClr val="accent3"/>
              </a:buClr>
              <a:buFont typeface="Arial"/>
              <a:buNone/>
              <a:defRPr lang="en-US" sz="1467" b="0" i="0" kern="1200" baseline="0" dirty="0">
                <a:solidFill>
                  <a:schemeClr val="tx1"/>
                </a:solidFill>
                <a:latin typeface="+mn-lt"/>
                <a:ea typeface="+mn-ea"/>
                <a:cs typeface="Segoe UI Light"/>
              </a:defRPr>
            </a:lvl1pPr>
          </a:lstStyle>
          <a:p>
            <a:pPr lvl="0"/>
            <a:r>
              <a:rPr lang="en-US" dirty="0" err="1"/>
              <a:t>email@company.com</a:t>
            </a:r>
            <a:endParaRPr lang="en-US" dirty="0"/>
          </a:p>
        </p:txBody>
      </p:sp>
      <p:pic>
        <p:nvPicPr>
          <p:cNvPr id="12" name="Picture 11">
            <a:extLst>
              <a:ext uri="{FF2B5EF4-FFF2-40B4-BE49-F238E27FC236}">
                <a16:creationId xmlns:a16="http://schemas.microsoft.com/office/drawing/2014/main" id="{10DFF666-6FF5-6048-92EC-797F609EC63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grpSp>
        <p:nvGrpSpPr>
          <p:cNvPr id="6" name="Group 5">
            <a:extLst>
              <a:ext uri="{FF2B5EF4-FFF2-40B4-BE49-F238E27FC236}">
                <a16:creationId xmlns:a16="http://schemas.microsoft.com/office/drawing/2014/main" id="{A83B7614-19FE-4F20-9C7D-1BA756B42BC3}"/>
              </a:ext>
            </a:extLst>
          </p:cNvPr>
          <p:cNvGrpSpPr/>
          <p:nvPr userDrawn="1"/>
        </p:nvGrpSpPr>
        <p:grpSpPr>
          <a:xfrm>
            <a:off x="8652127" y="5494369"/>
            <a:ext cx="3556691" cy="1313180"/>
            <a:chOff x="6489095" y="4120775"/>
            <a:chExt cx="2667518" cy="984885"/>
          </a:xfrm>
        </p:grpSpPr>
        <p:sp>
          <p:nvSpPr>
            <p:cNvPr id="9" name="TextBox 8">
              <a:extLst>
                <a:ext uri="{FF2B5EF4-FFF2-40B4-BE49-F238E27FC236}">
                  <a16:creationId xmlns:a16="http://schemas.microsoft.com/office/drawing/2014/main" id="{904CE58B-3186-4AD4-9449-EFBEA75C2A75}"/>
                </a:ext>
              </a:extLst>
            </p:cNvPr>
            <p:cNvSpPr txBox="1"/>
            <p:nvPr userDrawn="1"/>
          </p:nvSpPr>
          <p:spPr>
            <a:xfrm>
              <a:off x="6489095" y="4120775"/>
              <a:ext cx="2667518" cy="961898"/>
            </a:xfrm>
            <a:prstGeom prst="rect">
              <a:avLst/>
            </a:prstGeom>
            <a:noFill/>
          </p:spPr>
          <p:txBody>
            <a:bodyPr wrap="square" rtlCol="0">
              <a:spAutoFit/>
            </a:bodyPr>
            <a:lstStyle/>
            <a:p>
              <a:r>
                <a:rPr lang="en-US" sz="2133" dirty="0">
                  <a:solidFill>
                    <a:schemeClr val="bg2"/>
                  </a:solidFill>
                </a:rPr>
                <a:t>	</a:t>
              </a:r>
              <a:r>
                <a:rPr lang="en-US" sz="1867" dirty="0">
                  <a:solidFill>
                    <a:schemeClr val="bg2"/>
                  </a:solidFill>
                </a:rPr>
                <a:t>@sqlpass</a:t>
              </a:r>
            </a:p>
            <a:p>
              <a:r>
                <a:rPr lang="en-US" sz="1867" dirty="0">
                  <a:solidFill>
                    <a:schemeClr val="bg2"/>
                  </a:solidFill>
                </a:rPr>
                <a:t>	#sqlpass</a:t>
              </a:r>
              <a:br>
                <a:rPr lang="en-US" sz="1867" dirty="0">
                  <a:solidFill>
                    <a:schemeClr val="bg2"/>
                  </a:solidFill>
                </a:rPr>
              </a:br>
              <a:r>
                <a:rPr lang="en-US" sz="1867" dirty="0">
                  <a:solidFill>
                    <a:schemeClr val="bg2"/>
                  </a:solidFill>
                </a:rPr>
                <a:t>	</a:t>
              </a:r>
            </a:p>
            <a:p>
              <a:r>
                <a:rPr lang="en-US" sz="1867" dirty="0">
                  <a:solidFill>
                    <a:schemeClr val="bg2"/>
                  </a:solidFill>
                </a:rPr>
                <a:t>	@PASScommunity</a:t>
              </a:r>
            </a:p>
          </p:txBody>
        </p:sp>
        <p:pic>
          <p:nvPicPr>
            <p:cNvPr id="10" name="Picture 9">
              <a:extLst>
                <a:ext uri="{FF2B5EF4-FFF2-40B4-BE49-F238E27FC236}">
                  <a16:creationId xmlns:a16="http://schemas.microsoft.com/office/drawing/2014/main" id="{FC4A7AC7-CB87-44AD-860C-D421120F41B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089124" y="4242823"/>
              <a:ext cx="313605" cy="313605"/>
            </a:xfrm>
            <a:prstGeom prst="rect">
              <a:avLst/>
            </a:prstGeom>
          </p:spPr>
        </p:pic>
        <p:pic>
          <p:nvPicPr>
            <p:cNvPr id="13" name="Picture 12">
              <a:extLst>
                <a:ext uri="{FF2B5EF4-FFF2-40B4-BE49-F238E27FC236}">
                  <a16:creationId xmlns:a16="http://schemas.microsoft.com/office/drawing/2014/main" id="{78C3114F-C8CF-4DFF-A550-C3FA82E79C26}"/>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089124" y="4792055"/>
              <a:ext cx="313605" cy="313605"/>
            </a:xfrm>
            <a:prstGeom prst="rect">
              <a:avLst/>
            </a:prstGeom>
          </p:spPr>
        </p:pic>
      </p:grpSp>
    </p:spTree>
    <p:extLst>
      <p:ext uri="{BB962C8B-B14F-4D97-AF65-F5344CB8AC3E}">
        <p14:creationId xmlns:p14="http://schemas.microsoft.com/office/powerpoint/2010/main" val="271550547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1397" cy="498599"/>
          </a:xfrm>
          <a:noFill/>
        </p:spPr>
        <p:txBody>
          <a:bodyPr wrap="square" lIns="0" tIns="0" rIns="0" bIns="0" anchor="t"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7">
            <a:extLst>
              <a:ext uri="{FF2B5EF4-FFF2-40B4-BE49-F238E27FC236}">
                <a16:creationId xmlns:a16="http://schemas.microsoft.com/office/drawing/2014/main" id="{06A51A04-EF84-4B1B-9E21-8F15035DF979}"/>
              </a:ext>
            </a:extLst>
          </p:cNvPr>
          <p:cNvSpPr txBox="1"/>
          <p:nvPr userDrawn="1"/>
        </p:nvSpPr>
        <p:spPr bwMode="black">
          <a:xfrm>
            <a:off x="4393580" y="6568123"/>
            <a:ext cx="3404842"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1"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191057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21" name="Text Placeholder 19"/>
          <p:cNvSpPr>
            <a:spLocks noGrp="1"/>
          </p:cNvSpPr>
          <p:nvPr>
            <p:ph type="body" sz="quarter" idx="11"/>
          </p:nvPr>
        </p:nvSpPr>
        <p:spPr>
          <a:xfrm>
            <a:off x="845427"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2" name="Text Placeholder 19"/>
          <p:cNvSpPr>
            <a:spLocks noGrp="1"/>
          </p:cNvSpPr>
          <p:nvPr>
            <p:ph type="body" sz="quarter" idx="12"/>
          </p:nvPr>
        </p:nvSpPr>
        <p:spPr>
          <a:xfrm>
            <a:off x="4777257"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3" name="Text Placeholder 19"/>
          <p:cNvSpPr>
            <a:spLocks noGrp="1"/>
          </p:cNvSpPr>
          <p:nvPr>
            <p:ph type="body" sz="quarter" idx="13"/>
          </p:nvPr>
        </p:nvSpPr>
        <p:spPr>
          <a:xfrm>
            <a:off x="8554536" y="2495017"/>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7" name="Text Placeholder 19"/>
          <p:cNvSpPr>
            <a:spLocks noGrp="1"/>
          </p:cNvSpPr>
          <p:nvPr>
            <p:ph type="body" sz="quarter" idx="14"/>
          </p:nvPr>
        </p:nvSpPr>
        <p:spPr>
          <a:xfrm>
            <a:off x="845427"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8" name="Text Placeholder 19"/>
          <p:cNvSpPr>
            <a:spLocks noGrp="1"/>
          </p:cNvSpPr>
          <p:nvPr>
            <p:ph type="body" sz="quarter" idx="15"/>
          </p:nvPr>
        </p:nvSpPr>
        <p:spPr>
          <a:xfrm>
            <a:off x="4777257"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
        <p:nvSpPr>
          <p:cNvPr id="29" name="Text Placeholder 19"/>
          <p:cNvSpPr>
            <a:spLocks noGrp="1"/>
          </p:cNvSpPr>
          <p:nvPr>
            <p:ph type="body" sz="quarter" idx="16"/>
          </p:nvPr>
        </p:nvSpPr>
        <p:spPr>
          <a:xfrm>
            <a:off x="8554536" y="4648829"/>
            <a:ext cx="2846387" cy="1093788"/>
          </a:xfrm>
        </p:spPr>
        <p:txBody>
          <a:bodyPr>
            <a:normAutofit/>
          </a:bodyPr>
          <a:lstStyle>
            <a:lvl1pPr marL="0" indent="0" algn="ctr">
              <a:lnSpc>
                <a:spcPct val="100000"/>
              </a:lnSpc>
              <a:buNone/>
              <a:defRPr lang="en-US" sz="1400" kern="1200" dirty="0">
                <a:solidFill>
                  <a:schemeClr val="bg2">
                    <a:lumMod val="50000"/>
                  </a:schemeClr>
                </a:solidFill>
                <a:latin typeface="+mn-lt"/>
                <a:ea typeface="Gotham Light" charset="0"/>
                <a:cs typeface="Gotham Light"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Click to edit Master text styles</a:t>
            </a:r>
          </a:p>
        </p:txBody>
      </p:sp>
    </p:spTree>
    <p:extLst>
      <p:ext uri="{BB962C8B-B14F-4D97-AF65-F5344CB8AC3E}">
        <p14:creationId xmlns:p14="http://schemas.microsoft.com/office/powerpoint/2010/main" val="42497384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53261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8327633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1" y="1434371"/>
            <a:ext cx="11018520" cy="2308324"/>
          </a:xfrm>
        </p:spPr>
        <p:txBody>
          <a:bodyPr wrap="square">
            <a:spAutoFit/>
          </a:bodyPr>
          <a:lstStyle>
            <a:lvl1pPr marL="0" indent="0">
              <a:buNone/>
              <a:defRPr/>
            </a:lvl1pPr>
            <a:lvl2pPr marL="228594" indent="0">
              <a:buNone/>
              <a:defRPr/>
            </a:lvl2pPr>
            <a:lvl3pPr marL="457189" indent="0">
              <a:buNone/>
              <a:defRPr/>
            </a:lvl3pPr>
            <a:lvl4pPr marL="685783" indent="0">
              <a:buNone/>
              <a:defRPr/>
            </a:lvl4pPr>
            <a:lvl5pPr marL="91437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337055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0"/>
            <a:ext cx="5212080" cy="1739280"/>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5" y="1437480"/>
            <a:ext cx="5212080" cy="1739280"/>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10898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364115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248832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5327600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57429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8"/>
            <a:ext cx="11653523" cy="2360903"/>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96438801"/>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8"/>
            <a:ext cx="11653523" cy="2360903"/>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0814764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5151930" y="-188164"/>
            <a:ext cx="1888141" cy="1225562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4" name="Picture 3">
            <a:extLst>
              <a:ext uri="{FF2B5EF4-FFF2-40B4-BE49-F238E27FC236}">
                <a16:creationId xmlns:a16="http://schemas.microsoft.com/office/drawing/2014/main" id="{13699EF7-9A36-4775-8FD9-00C1E287F9C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1758" b="33545"/>
          <a:stretch/>
        </p:blipFill>
        <p:spPr>
          <a:xfrm>
            <a:off x="10619741" y="6217921"/>
            <a:ext cx="1382087" cy="479552"/>
          </a:xfrm>
          <a:prstGeom prst="rect">
            <a:avLst/>
          </a:prstGeom>
        </p:spPr>
      </p:pic>
    </p:spTree>
    <p:extLst>
      <p:ext uri="{BB962C8B-B14F-4D97-AF65-F5344CB8AC3E}">
        <p14:creationId xmlns:p14="http://schemas.microsoft.com/office/powerpoint/2010/main" val="217054112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10" name="Shape 2572">
            <a:extLst>
              <a:ext uri="{FF2B5EF4-FFF2-40B4-BE49-F238E27FC236}">
                <a16:creationId xmlns:a16="http://schemas.microsoft.com/office/drawing/2014/main" id="{F19B1107-FC4F-43EB-8116-2608CC672FA8}"/>
              </a:ext>
            </a:extLst>
          </p:cNvPr>
          <p:cNvSpPr/>
          <p:nvPr userDrawn="1"/>
        </p:nvSpPr>
        <p:spPr>
          <a:xfrm>
            <a:off x="4760403" y="2786744"/>
            <a:ext cx="382533" cy="382533"/>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1" name="Shape 2557">
            <a:extLst>
              <a:ext uri="{FF2B5EF4-FFF2-40B4-BE49-F238E27FC236}">
                <a16:creationId xmlns:a16="http://schemas.microsoft.com/office/drawing/2014/main" id="{C5D18694-064F-4A69-801B-D7FCC6C8E681}"/>
              </a:ext>
            </a:extLst>
          </p:cNvPr>
          <p:cNvSpPr/>
          <p:nvPr userDrawn="1"/>
        </p:nvSpPr>
        <p:spPr>
          <a:xfrm>
            <a:off x="724519" y="2852713"/>
            <a:ext cx="371544" cy="371544"/>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2" name="Shape 2538">
            <a:extLst>
              <a:ext uri="{FF2B5EF4-FFF2-40B4-BE49-F238E27FC236}">
                <a16:creationId xmlns:a16="http://schemas.microsoft.com/office/drawing/2014/main" id="{902C586D-736B-4A80-8217-F6FD61AF0182}"/>
              </a:ext>
            </a:extLst>
          </p:cNvPr>
          <p:cNvSpPr/>
          <p:nvPr userDrawn="1"/>
        </p:nvSpPr>
        <p:spPr>
          <a:xfrm>
            <a:off x="8823459" y="2804160"/>
            <a:ext cx="341040" cy="414459"/>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chemeClr val="tx1"/>
          </a:solidFill>
          <a:ln w="12700">
            <a:miter lim="400000"/>
          </a:ln>
        </p:spPr>
        <p:txBody>
          <a:bodyPr lIns="19045" tIns="19045" rIns="19045" bIns="19045" anchor="ctr"/>
          <a:lstStyle/>
          <a:p>
            <a:pPr defTabSz="228526">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cxnSp>
        <p:nvCxnSpPr>
          <p:cNvPr id="13" name="Straight Connector 12">
            <a:extLst>
              <a:ext uri="{FF2B5EF4-FFF2-40B4-BE49-F238E27FC236}">
                <a16:creationId xmlns:a16="http://schemas.microsoft.com/office/drawing/2014/main" id="{54CCCC7E-19AF-4628-9844-CD888991EC09}"/>
              </a:ext>
            </a:extLst>
          </p:cNvPr>
          <p:cNvCxnSpPr/>
          <p:nvPr userDrawn="1"/>
        </p:nvCxnSpPr>
        <p:spPr>
          <a:xfrm>
            <a:off x="733622"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02BFC3F-162C-400F-AC4D-65C315BBC02A}"/>
              </a:ext>
            </a:extLst>
          </p:cNvPr>
          <p:cNvCxnSpPr/>
          <p:nvPr userDrawn="1"/>
        </p:nvCxnSpPr>
        <p:spPr>
          <a:xfrm>
            <a:off x="4764448"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EC8101D-EA45-42BF-8E44-680012E1D5E0}"/>
              </a:ext>
            </a:extLst>
          </p:cNvPr>
          <p:cNvCxnSpPr/>
          <p:nvPr userDrawn="1"/>
        </p:nvCxnSpPr>
        <p:spPr>
          <a:xfrm>
            <a:off x="8795276" y="3367299"/>
            <a:ext cx="2576317"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CDD5CA0-840B-4EC4-B7F6-EE024E40A8B2}"/>
              </a:ext>
            </a:extLst>
          </p:cNvPr>
          <p:cNvSpPr txBox="1"/>
          <p:nvPr userDrawn="1"/>
        </p:nvSpPr>
        <p:spPr>
          <a:xfrm>
            <a:off x="663577" y="3509519"/>
            <a:ext cx="2678113" cy="1323439"/>
          </a:xfrm>
          <a:prstGeom prst="rect">
            <a:avLst/>
          </a:prstGeom>
          <a:noFill/>
        </p:spPr>
        <p:txBody>
          <a:bodyPr wrap="square" rtlCol="0">
            <a:spAutoFit/>
          </a:bodyPr>
          <a:lstStyle/>
          <a:p>
            <a: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sz="1600" b="0" i="0" kern="1200" dirty="0">
                <a:solidFill>
                  <a:srgbClr val="555858"/>
                </a:solidFill>
                <a:latin typeface="+mn-lt"/>
                <a:ea typeface="Gotham Light" charset="0"/>
                <a:cs typeface="Gotham Light" charset="0"/>
              </a:rPr>
              <a:t>If you require assistance during the session, type your inquiry into the question pane on the right side.</a:t>
            </a:r>
          </a:p>
        </p:txBody>
      </p:sp>
      <p:sp>
        <p:nvSpPr>
          <p:cNvPr id="19" name="TextBox 18">
            <a:extLst>
              <a:ext uri="{FF2B5EF4-FFF2-40B4-BE49-F238E27FC236}">
                <a16:creationId xmlns:a16="http://schemas.microsoft.com/office/drawing/2014/main" id="{C99505A6-EF72-43F0-A224-7F26410EEFBD}"/>
              </a:ext>
            </a:extLst>
          </p:cNvPr>
          <p:cNvSpPr txBox="1"/>
          <p:nvPr userDrawn="1"/>
        </p:nvSpPr>
        <p:spPr>
          <a:xfrm>
            <a:off x="4696396" y="3509519"/>
            <a:ext cx="2678113" cy="1077218"/>
          </a:xfrm>
          <a:prstGeom prst="rect">
            <a:avLst/>
          </a:prstGeom>
          <a:noFill/>
        </p:spPr>
        <p:txBody>
          <a:bodyPr wrap="square" rtlCol="0">
            <a:spAutoFit/>
          </a:bodyPr>
          <a:lstStyle/>
          <a:p>
            <a:pPr marL="0" indent="0" algn="l" defTabSz="914377" rtl="0" eaLnBrk="1" latinLnBrk="0" hangingPunct="1">
              <a:lnSpc>
                <a:spcPct val="100000"/>
              </a:lnSpc>
              <a:spcBef>
                <a:spcPts val="1000"/>
              </a:spcBef>
              <a:buFont typeface="Arial" panose="020B0604020202020204" pitchFamily="34" charset="0"/>
              <a:buNone/>
            </a:pPr>
            <a:r>
              <a:rPr lang="en-US" sz="1600" b="0" i="0" kern="1200" dirty="0">
                <a:solidFill>
                  <a:srgbClr val="555858"/>
                </a:solidFill>
                <a:latin typeface="+mn-lt"/>
                <a:ea typeface="Gotham Light" charset="0"/>
                <a:cs typeface="Gotham Light" charset="0"/>
              </a:rPr>
              <a:t>Maximize your screen with the zoom button on the top of the presentation window.</a:t>
            </a:r>
          </a:p>
        </p:txBody>
      </p:sp>
      <p:sp>
        <p:nvSpPr>
          <p:cNvPr id="20" name="TextBox 19">
            <a:extLst>
              <a:ext uri="{FF2B5EF4-FFF2-40B4-BE49-F238E27FC236}">
                <a16:creationId xmlns:a16="http://schemas.microsoft.com/office/drawing/2014/main" id="{66ED9D6A-A190-41C4-B35F-81AEB5A924E9}"/>
              </a:ext>
            </a:extLst>
          </p:cNvPr>
          <p:cNvSpPr txBox="1"/>
          <p:nvPr userDrawn="1"/>
        </p:nvSpPr>
        <p:spPr>
          <a:xfrm>
            <a:off x="8735234" y="3509519"/>
            <a:ext cx="2678113" cy="1077218"/>
          </a:xfrm>
          <a:prstGeom prst="rect">
            <a:avLst/>
          </a:prstGeom>
          <a:noFill/>
        </p:spPr>
        <p:txBody>
          <a:bodyPr wrap="square" rtlCol="0">
            <a:spAutoFit/>
          </a:bodyPr>
          <a:lstStyle/>
          <a:p>
            <a:pPr marL="0" indent="0" algn="l" defTabSz="914377" rtl="0" eaLnBrk="1" latinLnBrk="0" hangingPunct="1">
              <a:lnSpc>
                <a:spcPct val="100000"/>
              </a:lnSpc>
              <a:spcBef>
                <a:spcPts val="1000"/>
              </a:spcBef>
              <a:buFont typeface="Arial" panose="020B0604020202020204" pitchFamily="34" charset="0"/>
              <a:buNone/>
            </a:pPr>
            <a:r>
              <a:rPr lang="en-US" sz="1600" b="0" i="0" kern="1200" dirty="0">
                <a:solidFill>
                  <a:srgbClr val="555858"/>
                </a:solidFill>
                <a:latin typeface="+mn-lt"/>
                <a:ea typeface="Gotham Light" charset="0"/>
                <a:cs typeface="Gotham Light" charset="0"/>
              </a:rPr>
              <a:t>Please fill in the short evaluation following the session. It will appear in your web browser.</a:t>
            </a:r>
          </a:p>
        </p:txBody>
      </p:sp>
      <p:sp>
        <p:nvSpPr>
          <p:cNvPr id="21" name="TextBox 20">
            <a:extLst>
              <a:ext uri="{FF2B5EF4-FFF2-40B4-BE49-F238E27FC236}">
                <a16:creationId xmlns:a16="http://schemas.microsoft.com/office/drawing/2014/main" id="{AE652FCD-FE1B-40E0-B97F-47497E2989E4}"/>
              </a:ext>
            </a:extLst>
          </p:cNvPr>
          <p:cNvSpPr txBox="1"/>
          <p:nvPr userDrawn="1"/>
        </p:nvSpPr>
        <p:spPr>
          <a:xfrm>
            <a:off x="527991" y="487637"/>
            <a:ext cx="11191043" cy="590931"/>
          </a:xfrm>
          <a:prstGeom prst="rect">
            <a:avLst/>
          </a:prstGeom>
          <a:noFill/>
        </p:spPr>
        <p:txBody>
          <a:bodyPr wrap="square" rtlCol="0">
            <a:spAutoFit/>
          </a:bodyPr>
          <a:lstStyle/>
          <a:p>
            <a:pPr marL="0" algn="l" defTabSz="914377" rtl="0" eaLnBrk="1" latinLnBrk="0" hangingPunct="1">
              <a:lnSpc>
                <a:spcPct val="90000"/>
              </a:lnSpc>
              <a:spcBef>
                <a:spcPct val="0"/>
              </a:spcBef>
              <a:buNone/>
            </a:pPr>
            <a:r>
              <a:rPr lang="en-US" sz="3600" dirty="0">
                <a:latin typeface="+mj-lt"/>
              </a:rPr>
              <a:t>Technical Assistance</a:t>
            </a:r>
            <a:endParaRPr lang="en-US" sz="3600" b="0" i="0" kern="1200" baseline="0" dirty="0">
              <a:solidFill>
                <a:schemeClr val="tx1"/>
              </a:solidFill>
              <a:latin typeface="+mj-lt"/>
              <a:ea typeface="Gotham Light" charset="0"/>
              <a:cs typeface="Gotham Light" charset="0"/>
            </a:endParaRPr>
          </a:p>
        </p:txBody>
      </p:sp>
    </p:spTree>
    <p:extLst>
      <p:ext uri="{BB962C8B-B14F-4D97-AF65-F5344CB8AC3E}">
        <p14:creationId xmlns:p14="http://schemas.microsoft.com/office/powerpoint/2010/main" val="135243488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1_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5145726" y="-194368"/>
            <a:ext cx="1871829" cy="12284343"/>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503420" y="2485516"/>
            <a:ext cx="11005483" cy="942209"/>
          </a:xfrm>
          <a:prstGeom prst="rect">
            <a:avLst/>
          </a:prstGeom>
        </p:spPr>
        <p:txBody>
          <a:bodyPr vert="horz" lIns="121920" tIns="60960" rIns="121920" bIns="6096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sz="7200" dirty="0">
                <a:solidFill>
                  <a:schemeClr val="tx1"/>
                </a:solidFill>
              </a:rPr>
              <a:t>Coming up next…</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hasCustomPrompt="1"/>
          </p:nvPr>
        </p:nvSpPr>
        <p:spPr>
          <a:xfrm>
            <a:off x="550242" y="3866951"/>
            <a:ext cx="6711949" cy="582101"/>
          </a:xfrm>
        </p:spPr>
        <p:txBody>
          <a:bodyPr/>
          <a:lstStyle>
            <a:lvl1pPr marL="0" indent="0" algn="l" defTabSz="1219170" rtl="0" eaLnBrk="1" latinLnBrk="0" hangingPunct="1">
              <a:spcBef>
                <a:spcPct val="20000"/>
              </a:spcBef>
              <a:buClr>
                <a:schemeClr val="accent3"/>
              </a:buClr>
              <a:buFont typeface="Arial"/>
              <a:buNone/>
              <a:defRPr lang="en-US" sz="2667" b="0" i="0" kern="1200" baseline="0" dirty="0">
                <a:solidFill>
                  <a:schemeClr val="accent3"/>
                </a:solidFill>
                <a:latin typeface="+mn-lt"/>
                <a:ea typeface="+mn-ea"/>
                <a:cs typeface="Segoe UI Light"/>
              </a:defRPr>
            </a:lvl1pPr>
          </a:lstStyle>
          <a:p>
            <a:pPr lvl="0"/>
            <a:r>
              <a:rPr lang="en-US" dirty="0"/>
              <a:t>[Next Session Title]</a:t>
            </a:r>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550242" y="4815428"/>
            <a:ext cx="6711949" cy="392921"/>
          </a:xfrm>
        </p:spPr>
        <p:txBody>
          <a:bodyPr/>
          <a:lstStyle>
            <a:lvl1pPr marL="0" indent="0" algn="l" defTabSz="1219170" rtl="0" eaLnBrk="1" latinLnBrk="0" hangingPunct="1">
              <a:spcBef>
                <a:spcPct val="20000"/>
              </a:spcBef>
              <a:buClr>
                <a:schemeClr val="accent3"/>
              </a:buClr>
              <a:buFont typeface="Arial"/>
              <a:buNone/>
              <a:defRPr lang="en-US" sz="2400" b="0" i="0" kern="1200" baseline="0" dirty="0">
                <a:solidFill>
                  <a:schemeClr val="tx1"/>
                </a:solidFill>
                <a:latin typeface="+mn-lt"/>
                <a:ea typeface="+mn-ea"/>
                <a:cs typeface="Segoe UI Light"/>
              </a:defRPr>
            </a:lvl1pPr>
          </a:lstStyle>
          <a:p>
            <a:pPr lvl="0"/>
            <a:r>
              <a:rPr lang="en-US" dirty="0"/>
              <a:t>[Speaker Name]</a:t>
            </a:r>
          </a:p>
        </p:txBody>
      </p:sp>
      <p:pic>
        <p:nvPicPr>
          <p:cNvPr id="12" name="Picture 11">
            <a:extLst>
              <a:ext uri="{FF2B5EF4-FFF2-40B4-BE49-F238E27FC236}">
                <a16:creationId xmlns:a16="http://schemas.microsoft.com/office/drawing/2014/main" id="{10DFF666-6FF5-6048-92EC-797F609EC63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7333" t="37617" r="6534" b="37850"/>
          <a:stretch/>
        </p:blipFill>
        <p:spPr>
          <a:xfrm>
            <a:off x="651853" y="634432"/>
            <a:ext cx="3452788" cy="983456"/>
          </a:xfrm>
          <a:prstGeom prst="rect">
            <a:avLst/>
          </a:prstGeom>
        </p:spPr>
      </p:pic>
    </p:spTree>
    <p:extLst>
      <p:ext uri="{BB962C8B-B14F-4D97-AF65-F5344CB8AC3E}">
        <p14:creationId xmlns:p14="http://schemas.microsoft.com/office/powerpoint/2010/main" val="6241600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image" Target="../media/image24.png"/><Relationship Id="rId2" Type="http://schemas.openxmlformats.org/officeDocument/2006/relationships/slideLayout" Target="../slideLayouts/slideLayout47.xml"/><Relationship Id="rId16" Type="http://schemas.openxmlformats.org/officeDocument/2006/relationships/theme" Target="../theme/theme2.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3.xml"/><Relationship Id="rId18" Type="http://schemas.openxmlformats.org/officeDocument/2006/relationships/slideLayout" Target="../slideLayouts/slideLayout78.xml"/><Relationship Id="rId26" Type="http://schemas.openxmlformats.org/officeDocument/2006/relationships/slideLayout" Target="../slideLayouts/slideLayout86.xml"/><Relationship Id="rId3" Type="http://schemas.openxmlformats.org/officeDocument/2006/relationships/slideLayout" Target="../slideLayouts/slideLayout63.xml"/><Relationship Id="rId21" Type="http://schemas.openxmlformats.org/officeDocument/2006/relationships/slideLayout" Target="../slideLayouts/slideLayout81.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5" Type="http://schemas.openxmlformats.org/officeDocument/2006/relationships/slideLayout" Target="../slideLayouts/slideLayout85.xml"/><Relationship Id="rId33" Type="http://schemas.openxmlformats.org/officeDocument/2006/relationships/image" Target="../media/image1.png"/><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29" Type="http://schemas.openxmlformats.org/officeDocument/2006/relationships/slideLayout" Target="../slideLayouts/slideLayout89.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slideLayout" Target="../slideLayouts/slideLayout84.xml"/><Relationship Id="rId32" Type="http://schemas.openxmlformats.org/officeDocument/2006/relationships/theme" Target="../theme/theme3.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slideLayout" Target="../slideLayouts/slideLayout83.xml"/><Relationship Id="rId28" Type="http://schemas.openxmlformats.org/officeDocument/2006/relationships/slideLayout" Target="../slideLayouts/slideLayout88.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31" Type="http://schemas.openxmlformats.org/officeDocument/2006/relationships/slideLayout" Target="../slideLayouts/slideLayout91.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 Id="rId27" Type="http://schemas.openxmlformats.org/officeDocument/2006/relationships/slideLayout" Target="../slideLayouts/slideLayout87.xml"/><Relationship Id="rId30" Type="http://schemas.openxmlformats.org/officeDocument/2006/relationships/slideLayout" Target="../slideLayouts/slideLayout90.xml"/><Relationship Id="rId8"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429371" y="334969"/>
            <a:ext cx="11306755" cy="817275"/>
          </a:xfrm>
          <a:prstGeom prst="rect">
            <a:avLst/>
          </a:prstGeom>
        </p:spPr>
        <p:txBody>
          <a:bodyPr vert="horz" lIns="91440" tIns="45720" rIns="91440" bIns="45720" rtlCol="0" anchor="t">
            <a:noAutofit/>
          </a:bodyPr>
          <a:lstStyle/>
          <a:p>
            <a:r>
              <a:rPr lang="en-US" dirty="0"/>
              <a:t>Title Styling</a:t>
            </a:r>
          </a:p>
        </p:txBody>
      </p:sp>
      <p:sp>
        <p:nvSpPr>
          <p:cNvPr id="10" name="Text Placeholder 9"/>
          <p:cNvSpPr>
            <a:spLocks noGrp="1"/>
          </p:cNvSpPr>
          <p:nvPr>
            <p:ph type="body" idx="1"/>
          </p:nvPr>
        </p:nvSpPr>
        <p:spPr>
          <a:xfrm>
            <a:off x="429371" y="1507836"/>
            <a:ext cx="11306755" cy="4525963"/>
          </a:xfrm>
          <a:prstGeom prst="rect">
            <a:avLst/>
          </a:prstGeom>
        </p:spPr>
        <p:txBody>
          <a:bodyPr vert="horz" lIns="91440" tIns="45720" rIns="91440" bIns="45720" rtlCol="0">
            <a:noAutofit/>
          </a:bodyPr>
          <a:lstStyle/>
          <a:p>
            <a:pPr marL="304792" marR="0" lvl="0" indent="-304792" algn="l" defTabSz="1219170" rtl="0" eaLnBrk="1" fontAlgn="auto" latinLnBrk="0" hangingPunct="1">
              <a:lnSpc>
                <a:spcPct val="90000"/>
              </a:lnSpc>
              <a:spcBef>
                <a:spcPts val="1333"/>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14954"/>
                </a:solidFill>
                <a:effectLst/>
                <a:uLnTx/>
                <a:uFillTx/>
                <a:latin typeface="Segoe UI"/>
              </a:rPr>
              <a:t>Click to edit Master text styles</a:t>
            </a:r>
          </a:p>
          <a:p>
            <a:pPr marL="914377" marR="0" lvl="1"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667" b="0" i="0" u="none" strike="noStrike" kern="1200" cap="none" spc="0" normalizeH="0" baseline="0" noProof="0" dirty="0">
                <a:ln>
                  <a:noFill/>
                </a:ln>
                <a:solidFill>
                  <a:srgbClr val="414954"/>
                </a:solidFill>
                <a:effectLst/>
                <a:uLnTx/>
                <a:uFillTx/>
                <a:latin typeface="Segoe UI"/>
              </a:rPr>
              <a:t>Second level</a:t>
            </a:r>
          </a:p>
          <a:p>
            <a:pPr marL="1523962" marR="0" lvl="2"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14954"/>
                </a:solidFill>
                <a:effectLst/>
                <a:uLnTx/>
                <a:uFillTx/>
                <a:latin typeface="Segoe UI"/>
              </a:rPr>
              <a:t>Third level</a:t>
            </a:r>
          </a:p>
          <a:p>
            <a:pPr marL="2133547" marR="0" lvl="3"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133" b="0" i="0" u="none" strike="noStrike" kern="1200" cap="none" spc="0" normalizeH="0" baseline="0" noProof="0" dirty="0">
                <a:ln>
                  <a:noFill/>
                </a:ln>
                <a:solidFill>
                  <a:srgbClr val="414954"/>
                </a:solidFill>
                <a:effectLst/>
                <a:uLnTx/>
                <a:uFillTx/>
                <a:latin typeface="Segoe UI"/>
              </a:rPr>
              <a:t>Fourth level</a:t>
            </a:r>
          </a:p>
          <a:p>
            <a:pPr marL="2743131" marR="0" lvl="4"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133" b="0" i="0" u="none" strike="noStrike" kern="1200" cap="none" spc="0" normalizeH="0" baseline="0" noProof="0" dirty="0">
                <a:ln>
                  <a:noFill/>
                </a:ln>
                <a:solidFill>
                  <a:srgbClr val="414954"/>
                </a:solidFill>
                <a:effectLst/>
                <a:uLnTx/>
                <a:uFillTx/>
                <a:latin typeface="Segoe UI"/>
              </a:rPr>
              <a:t>Fifth level</a:t>
            </a:r>
            <a:endParaRPr kumimoji="0" lang="en-CA" sz="2133" b="0" i="0" u="none" strike="noStrike" kern="1200" cap="none" spc="0" normalizeH="0" baseline="0" noProof="0" dirty="0">
              <a:ln>
                <a:noFill/>
              </a:ln>
              <a:solidFill>
                <a:srgbClr val="414954"/>
              </a:solidFill>
              <a:effectLst/>
              <a:uLnTx/>
              <a:uFillTx/>
              <a:latin typeface="Segoe UI"/>
            </a:endParaRPr>
          </a:p>
        </p:txBody>
      </p:sp>
      <p:pic>
        <p:nvPicPr>
          <p:cNvPr id="6" name="Picture 5">
            <a:extLst>
              <a:ext uri="{FF2B5EF4-FFF2-40B4-BE49-F238E27FC236}">
                <a16:creationId xmlns:a16="http://schemas.microsoft.com/office/drawing/2014/main" id="{98BE2718-52AD-DE42-A04F-D802C822B09F}"/>
              </a:ext>
            </a:extLst>
          </p:cNvPr>
          <p:cNvPicPr>
            <a:picLocks noChangeAspect="1"/>
          </p:cNvPicPr>
          <p:nvPr userDrawn="1"/>
        </p:nvPicPr>
        <p:blipFill rotWithShape="1">
          <a:blip r:embed="rId47"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1896722294"/>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9" r:id="rId22"/>
    <p:sldLayoutId id="2147483700" r:id="rId23"/>
    <p:sldLayoutId id="2147483701" r:id="rId24"/>
    <p:sldLayoutId id="2147483702" r:id="rId25"/>
    <p:sldLayoutId id="2147483703" r:id="rId26"/>
    <p:sldLayoutId id="2147483704" r:id="rId27"/>
    <p:sldLayoutId id="2147483705" r:id="rId28"/>
    <p:sldLayoutId id="2147483706" r:id="rId29"/>
    <p:sldLayoutId id="2147483707" r:id="rId30"/>
    <p:sldLayoutId id="2147483708" r:id="rId31"/>
    <p:sldLayoutId id="2147483709" r:id="rId32"/>
    <p:sldLayoutId id="2147483661" r:id="rId33"/>
    <p:sldLayoutId id="2147483662" r:id="rId34"/>
    <p:sldLayoutId id="2147483664" r:id="rId35"/>
    <p:sldLayoutId id="2147483665" r:id="rId36"/>
    <p:sldLayoutId id="2147483666" r:id="rId37"/>
    <p:sldLayoutId id="2147483667" r:id="rId38"/>
    <p:sldLayoutId id="2147483668" r:id="rId39"/>
    <p:sldLayoutId id="2147483669" r:id="rId40"/>
    <p:sldLayoutId id="2147483670" r:id="rId41"/>
    <p:sldLayoutId id="2147483671" r:id="rId42"/>
    <p:sldLayoutId id="2147483672" r:id="rId43"/>
    <p:sldLayoutId id="2147483673" r:id="rId44"/>
    <p:sldLayoutId id="2147483674" r:id="rId45"/>
  </p:sldLayoutIdLst>
  <p:hf hdr="0" ftr="0" dt="0"/>
  <p:txStyles>
    <p:titleStyle>
      <a:lvl1pPr marL="0" marR="0" indent="0" algn="l" defTabSz="609585" rtl="0" eaLnBrk="1" fontAlgn="auto" latinLnBrk="0" hangingPunct="1">
        <a:lnSpc>
          <a:spcPts val="4667"/>
        </a:lnSpc>
        <a:spcBef>
          <a:spcPct val="0"/>
        </a:spcBef>
        <a:spcAft>
          <a:spcPts val="0"/>
        </a:spcAft>
        <a:buClrTx/>
        <a:buSzTx/>
        <a:buFontTx/>
        <a:buNone/>
        <a:tabLst/>
        <a:defRPr kumimoji="0" lang="en-US" sz="48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304792" marR="0" indent="-304792" algn="l" defTabSz="1219170" rtl="0" eaLnBrk="1" fontAlgn="auto" latinLnBrk="0" hangingPunct="1">
        <a:lnSpc>
          <a:spcPct val="90000"/>
        </a:lnSpc>
        <a:spcBef>
          <a:spcPts val="1333"/>
        </a:spcBef>
        <a:spcAft>
          <a:spcPts val="0"/>
        </a:spcAft>
        <a:buClrTx/>
        <a:buSzTx/>
        <a:buFont typeface="Arial" panose="020B0604020202020204" pitchFamily="34" charset="0"/>
        <a:buChar char="•"/>
        <a:tabLst/>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914377"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523962"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2133547"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743131"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4D84B-1C84-8D43-9B05-EC9DFD78A1BF}"/>
              </a:ext>
            </a:extLst>
          </p:cNvPr>
          <p:cNvPicPr>
            <a:picLocks noChangeAspect="1"/>
          </p:cNvPicPr>
          <p:nvPr userDrawn="1"/>
        </p:nvPicPr>
        <p:blipFill rotWithShape="1">
          <a:blip r:embed="rId17" cstate="print">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Tree>
    <p:extLst>
      <p:ext uri="{BB962C8B-B14F-4D97-AF65-F5344CB8AC3E}">
        <p14:creationId xmlns:p14="http://schemas.microsoft.com/office/powerpoint/2010/main" val="1321733252"/>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58" r:id="rId15"/>
  </p:sldLayoutIdLst>
  <p:hf hdr="0" ftr="0" dt="0"/>
  <p:txStyles>
    <p:titleStyle>
      <a:lvl1pPr marL="0" marR="0" indent="0" algn="l" defTabSz="609585" rtl="0" eaLnBrk="1" fontAlgn="auto" latinLnBrk="0" hangingPunct="1">
        <a:lnSpc>
          <a:spcPts val="4667"/>
        </a:lnSpc>
        <a:spcBef>
          <a:spcPct val="0"/>
        </a:spcBef>
        <a:spcAft>
          <a:spcPts val="0"/>
        </a:spcAft>
        <a:buClrTx/>
        <a:buSzTx/>
        <a:buFontTx/>
        <a:buNone/>
        <a:tabLst/>
        <a:defRPr kumimoji="0" lang="en-US" sz="48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429371" y="334969"/>
            <a:ext cx="11306755" cy="817275"/>
          </a:xfrm>
          <a:prstGeom prst="rect">
            <a:avLst/>
          </a:prstGeom>
        </p:spPr>
        <p:txBody>
          <a:bodyPr vert="horz" lIns="91440" tIns="45720" rIns="91440" bIns="45720" rtlCol="0" anchor="t">
            <a:noAutofit/>
          </a:bodyPr>
          <a:lstStyle/>
          <a:p>
            <a:r>
              <a:rPr lang="en-US" dirty="0"/>
              <a:t>Title Styling</a:t>
            </a:r>
          </a:p>
        </p:txBody>
      </p:sp>
      <p:sp>
        <p:nvSpPr>
          <p:cNvPr id="10" name="Text Placeholder 9"/>
          <p:cNvSpPr>
            <a:spLocks noGrp="1"/>
          </p:cNvSpPr>
          <p:nvPr>
            <p:ph type="body" idx="1"/>
          </p:nvPr>
        </p:nvSpPr>
        <p:spPr>
          <a:xfrm>
            <a:off x="429371" y="1507836"/>
            <a:ext cx="11306755" cy="4525963"/>
          </a:xfrm>
          <a:prstGeom prst="rect">
            <a:avLst/>
          </a:prstGeom>
        </p:spPr>
        <p:txBody>
          <a:bodyPr vert="horz" lIns="91440" tIns="45720" rIns="91440" bIns="45720" rtlCol="0">
            <a:noAutofit/>
          </a:bodyPr>
          <a:lstStyle/>
          <a:p>
            <a:pPr marL="304792" marR="0" lvl="0" indent="-304792" algn="l" defTabSz="1219170" rtl="0" eaLnBrk="1" fontAlgn="auto" latinLnBrk="0" hangingPunct="1">
              <a:lnSpc>
                <a:spcPct val="90000"/>
              </a:lnSpc>
              <a:spcBef>
                <a:spcPts val="1333"/>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14954"/>
                </a:solidFill>
                <a:effectLst/>
                <a:uLnTx/>
                <a:uFillTx/>
                <a:latin typeface="Segoe UI"/>
              </a:rPr>
              <a:t>Click to edit Master text styles</a:t>
            </a:r>
          </a:p>
          <a:p>
            <a:pPr marL="914377" marR="0" lvl="1"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667" b="0" i="0" u="none" strike="noStrike" kern="1200" cap="none" spc="0" normalizeH="0" baseline="0" noProof="0" dirty="0">
                <a:ln>
                  <a:noFill/>
                </a:ln>
                <a:solidFill>
                  <a:srgbClr val="414954"/>
                </a:solidFill>
                <a:effectLst/>
                <a:uLnTx/>
                <a:uFillTx/>
                <a:latin typeface="Segoe UI"/>
              </a:rPr>
              <a:t>Second level</a:t>
            </a:r>
          </a:p>
          <a:p>
            <a:pPr marL="1523962" marR="0" lvl="2"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14954"/>
                </a:solidFill>
                <a:effectLst/>
                <a:uLnTx/>
                <a:uFillTx/>
                <a:latin typeface="Segoe UI"/>
              </a:rPr>
              <a:t>Third level</a:t>
            </a:r>
          </a:p>
          <a:p>
            <a:pPr marL="2133547" marR="0" lvl="3"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133" b="0" i="0" u="none" strike="noStrike" kern="1200" cap="none" spc="0" normalizeH="0" baseline="0" noProof="0" dirty="0">
                <a:ln>
                  <a:noFill/>
                </a:ln>
                <a:solidFill>
                  <a:srgbClr val="414954"/>
                </a:solidFill>
                <a:effectLst/>
                <a:uLnTx/>
                <a:uFillTx/>
                <a:latin typeface="Segoe UI"/>
              </a:rPr>
              <a:t>Fourth level</a:t>
            </a:r>
          </a:p>
          <a:p>
            <a:pPr marL="2743131" marR="0" lvl="4"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a:pPr>
            <a:r>
              <a:rPr kumimoji="0" lang="en-US" sz="2133" b="0" i="0" u="none" strike="noStrike" kern="1200" cap="none" spc="0" normalizeH="0" baseline="0" noProof="0" dirty="0">
                <a:ln>
                  <a:noFill/>
                </a:ln>
                <a:solidFill>
                  <a:srgbClr val="414954"/>
                </a:solidFill>
                <a:effectLst/>
                <a:uLnTx/>
                <a:uFillTx/>
                <a:latin typeface="Segoe UI"/>
              </a:rPr>
              <a:t>Fifth level</a:t>
            </a:r>
            <a:endParaRPr kumimoji="0" lang="en-CA" sz="2133" b="0" i="0" u="none" strike="noStrike" kern="1200" cap="none" spc="0" normalizeH="0" baseline="0" noProof="0" dirty="0">
              <a:ln>
                <a:noFill/>
              </a:ln>
              <a:solidFill>
                <a:srgbClr val="414954"/>
              </a:solidFill>
              <a:effectLst/>
              <a:uLnTx/>
              <a:uFillTx/>
              <a:latin typeface="Segoe UI"/>
            </a:endParaRPr>
          </a:p>
        </p:txBody>
      </p:sp>
      <p:pic>
        <p:nvPicPr>
          <p:cNvPr id="6" name="Picture 5">
            <a:extLst>
              <a:ext uri="{FF2B5EF4-FFF2-40B4-BE49-F238E27FC236}">
                <a16:creationId xmlns:a16="http://schemas.microsoft.com/office/drawing/2014/main" id="{98BE2718-52AD-DE42-A04F-D802C822B09F}"/>
              </a:ext>
            </a:extLst>
          </p:cNvPr>
          <p:cNvPicPr>
            <a:picLocks noChangeAspect="1"/>
          </p:cNvPicPr>
          <p:nvPr userDrawn="1"/>
        </p:nvPicPr>
        <p:blipFill rotWithShape="1">
          <a:blip r:embed="rId33" cstate="print">
            <a:extLst>
              <a:ext uri="{28A0092B-C50C-407E-A947-70E740481C1C}">
                <a14:useLocalDpi xmlns:a14="http://schemas.microsoft.com/office/drawing/2010/main" val="0"/>
              </a:ext>
            </a:extLst>
          </a:blip>
          <a:srcRect l="7333" t="37617" r="6534" b="37850"/>
          <a:stretch/>
        </p:blipFill>
        <p:spPr>
          <a:xfrm>
            <a:off x="10722445" y="6302907"/>
            <a:ext cx="1193204" cy="339860"/>
          </a:xfrm>
          <a:prstGeom prst="rect">
            <a:avLst/>
          </a:prstGeom>
        </p:spPr>
      </p:pic>
    </p:spTree>
    <p:extLst>
      <p:ext uri="{BB962C8B-B14F-4D97-AF65-F5344CB8AC3E}">
        <p14:creationId xmlns:p14="http://schemas.microsoft.com/office/powerpoint/2010/main" val="839230584"/>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5" r:id="rId19"/>
    <p:sldLayoutId id="2147483746" r:id="rId20"/>
    <p:sldLayoutId id="2147483747" r:id="rId21"/>
    <p:sldLayoutId id="2147483748" r:id="rId22"/>
    <p:sldLayoutId id="2147483749" r:id="rId23"/>
    <p:sldLayoutId id="2147483750" r:id="rId24"/>
    <p:sldLayoutId id="2147483751" r:id="rId25"/>
    <p:sldLayoutId id="2147483752" r:id="rId26"/>
    <p:sldLayoutId id="2147483753" r:id="rId27"/>
    <p:sldLayoutId id="2147483754" r:id="rId28"/>
    <p:sldLayoutId id="2147483755" r:id="rId29"/>
    <p:sldLayoutId id="2147483756" r:id="rId30"/>
    <p:sldLayoutId id="2147483757" r:id="rId31"/>
  </p:sldLayoutIdLst>
  <p:hf hdr="0" ftr="0" dt="0"/>
  <p:txStyles>
    <p:titleStyle>
      <a:lvl1pPr marL="0" marR="0" indent="0" algn="l" defTabSz="609585" rtl="0" eaLnBrk="1" fontAlgn="auto" latinLnBrk="0" hangingPunct="1">
        <a:lnSpc>
          <a:spcPts val="4667"/>
        </a:lnSpc>
        <a:spcBef>
          <a:spcPct val="0"/>
        </a:spcBef>
        <a:spcAft>
          <a:spcPts val="0"/>
        </a:spcAft>
        <a:buClrTx/>
        <a:buSzTx/>
        <a:buFontTx/>
        <a:buNone/>
        <a:tabLst/>
        <a:defRPr kumimoji="0" lang="en-US" sz="48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304792" marR="0" indent="-304792" algn="l" defTabSz="1219170" rtl="0" eaLnBrk="1" fontAlgn="auto" latinLnBrk="0" hangingPunct="1">
        <a:lnSpc>
          <a:spcPct val="90000"/>
        </a:lnSpc>
        <a:spcBef>
          <a:spcPts val="1333"/>
        </a:spcBef>
        <a:spcAft>
          <a:spcPts val="0"/>
        </a:spcAft>
        <a:buClrTx/>
        <a:buSzTx/>
        <a:buFont typeface="Arial" panose="020B0604020202020204" pitchFamily="34" charset="0"/>
        <a:buChar char="•"/>
        <a:tabLst/>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914377"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523962"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2133547"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743131" marR="0" indent="-304792" algn="l" defTabSz="1219170" rtl="0" eaLnBrk="1" fontAlgn="auto" latinLnBrk="0" hangingPunct="1">
        <a:lnSpc>
          <a:spcPct val="90000"/>
        </a:lnSpc>
        <a:spcBef>
          <a:spcPts val="667"/>
        </a:spcBef>
        <a:spcAft>
          <a:spcPts val="0"/>
        </a:spcAft>
        <a:buClrTx/>
        <a:buSzTx/>
        <a:buFont typeface="Arial" panose="020B0604020202020204" pitchFamily="34" charset="0"/>
        <a:buChar char="•"/>
        <a:tabLst/>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8" Type="http://schemas.openxmlformats.org/officeDocument/2006/relationships/hyperlink" Target="http://aka.ms/dbcompat"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8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5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5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8.xml"/></Relationships>
</file>

<file path=ppt/slides/_rels/slide17.xml.rels><?xml version="1.0" encoding="UTF-8" standalone="yes"?>
<Relationships xmlns="http://schemas.openxmlformats.org/package/2006/relationships"><Relationship Id="rId2" Type="http://schemas.openxmlformats.org/officeDocument/2006/relationships/hyperlink" Target="https://docs.microsoft.com/en-us/sql/t-sql/statements/alter-database-transact-sql-compatibility-level" TargetMode="External"/><Relationship Id="rId1" Type="http://schemas.openxmlformats.org/officeDocument/2006/relationships/slideLayout" Target="../slideLayouts/slideLayout5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5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www.sqlguatemala.com/" TargetMode="External"/><Relationship Id="rId5" Type="http://schemas.openxmlformats.org/officeDocument/2006/relationships/hyperlink" Target="https://twitter.com/EduardoDBA" TargetMode="External"/><Relationship Id="rId4" Type="http://schemas.openxmlformats.org/officeDocument/2006/relationships/hyperlink" Target="https://www.linkedin.com/in/eduardo-pivaral/" TargetMode="Externa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8.xml"/><Relationship Id="rId1" Type="http://schemas.openxmlformats.org/officeDocument/2006/relationships/customXml" Target="../../customXml/item1.xml"/><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hyperlink" Target="https://www.sqlservercentral.com/steps/the-basics-level-1-of-the-stairway-to-query-store" TargetMode="External"/><Relationship Id="rId1" Type="http://schemas.openxmlformats.org/officeDocument/2006/relationships/slideLayout" Target="../slideLayouts/slideLayout58.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5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docs.microsoft.com/en-us/sql/relational-databases/performance/query-store-usage-scenarios?view=sql-server-2017#CEUpgrade" TargetMode="External"/><Relationship Id="rId2" Type="http://schemas.openxmlformats.org/officeDocument/2006/relationships/notesSlide" Target="../notesSlides/notesSlide18.xml"/><Relationship Id="rId1" Type="http://schemas.openxmlformats.org/officeDocument/2006/relationships/slideLayout" Target="../slideLayouts/slideLayout58.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58.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docs.microsoft.com/en-us/sql/relational-databases/performance/upgrade-dbcompat-using-qta?view=sql-server-2017" TargetMode="External"/><Relationship Id="rId2" Type="http://schemas.openxmlformats.org/officeDocument/2006/relationships/notesSlide" Target="../notesSlides/notesSlide20.xml"/><Relationship Id="rId1" Type="http://schemas.openxmlformats.org/officeDocument/2006/relationships/slideLayout" Target="../slideLayouts/slideLayout5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5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2.xml"/></Relationships>
</file>

<file path=ppt/slides/_rels/slide29.xml.rels><?xml version="1.0" encoding="UTF-8" standalone="yes"?>
<Relationships xmlns="http://schemas.openxmlformats.org/package/2006/relationships"><Relationship Id="rId8" Type="http://schemas.openxmlformats.org/officeDocument/2006/relationships/hyperlink" Target="https://blogs.msdn.microsoft.com/datamigration/2017/07/25/dea-2-1-general-availability-release-overview-database-experimentation-assistant/" TargetMode="External"/><Relationship Id="rId3" Type="http://schemas.openxmlformats.org/officeDocument/2006/relationships/hyperlink" Target="https://www.microsoft.com/en-us/cloud-platform/extended-security-updates" TargetMode="External"/><Relationship Id="rId7" Type="http://schemas.openxmlformats.org/officeDocument/2006/relationships/hyperlink" Target="https://docs.microsoft.com/en-us/sql/dma/dma-overview" TargetMode="External"/><Relationship Id="rId2" Type="http://schemas.openxmlformats.org/officeDocument/2006/relationships/notesSlide" Target="../notesSlides/notesSlide23.xml"/><Relationship Id="rId1" Type="http://schemas.openxmlformats.org/officeDocument/2006/relationships/slideLayout" Target="../slideLayouts/slideLayout58.xml"/><Relationship Id="rId6" Type="http://schemas.openxmlformats.org/officeDocument/2006/relationships/hyperlink" Target="https://msdn.microsoft.com/en-us/library/bb977556.aspx?f=255&amp;MSPPError=-2147217396" TargetMode="External"/><Relationship Id="rId5" Type="http://schemas.openxmlformats.org/officeDocument/2006/relationships/hyperlink" Target="https://datamigration.microsoft.com/" TargetMode="External"/><Relationship Id="rId10" Type="http://schemas.openxmlformats.org/officeDocument/2006/relationships/hyperlink" Target="http://aka.ms/dbcompat" TargetMode="External"/><Relationship Id="rId4" Type="http://schemas.openxmlformats.org/officeDocument/2006/relationships/hyperlink" Target="https://docs.microsoft.com/en-us/sql/database-engine/install-windows/upgrade-sql-server" TargetMode="External"/><Relationship Id="rId9" Type="http://schemas.openxmlformats.org/officeDocument/2006/relationships/hyperlink" Target="http://docs.microsoft.com/sql/relational-databases/post-migration-validation-and-optimization-guid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8.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0.xml"/></Relationships>
</file>

<file path=ppt/slides/_rels/slide31.xml.rels><?xml version="1.0" encoding="UTF-8" standalone="yes"?>
<Relationships xmlns="http://schemas.openxmlformats.org/package/2006/relationships"><Relationship Id="rId8" Type="http://schemas.openxmlformats.org/officeDocument/2006/relationships/hyperlink" Target="http://www.sqlguatemala.com/" TargetMode="External"/><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hyperlink" Target="https://twitter.com/EduardoDBA" TargetMode="External"/><Relationship Id="rId1" Type="http://schemas.openxmlformats.org/officeDocument/2006/relationships/slideLayout" Target="../slideLayouts/slideLayout48.xml"/><Relationship Id="rId6" Type="http://schemas.openxmlformats.org/officeDocument/2006/relationships/hyperlink" Target="https://www.linkedin.com/in/eduardo-pivaral/" TargetMode="External"/><Relationship Id="rId5" Type="http://schemas.openxmlformats.org/officeDocument/2006/relationships/image" Target="../media/image38.png"/><Relationship Id="rId4" Type="http://schemas.openxmlformats.org/officeDocument/2006/relationships/hyperlink" Target="https://github.com/Epivaral" TargetMode="External"/><Relationship Id="rId9"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58.xml"/><Relationship Id="rId4" Type="http://schemas.openxmlformats.org/officeDocument/2006/relationships/hyperlink" Target="https://docs.microsoft.com/en-us/sql/relational-databases/performance/intelligent-query-processing?view=sql-server-2017"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mssqltips.com/sqlservertip/5793/sql-server-2019-memory-grant-feedback-example-and-data-collection/" TargetMode="External"/><Relationship Id="rId2" Type="http://schemas.openxmlformats.org/officeDocument/2006/relationships/notesSlide" Target="../notesSlides/notesSlide5.xml"/><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hyperlink" Target="https://docs.microsoft.com/en-us/sql/azure-data-studio/download?view=sql-server-2017" TargetMode="External"/><Relationship Id="rId7" Type="http://schemas.openxmlformats.org/officeDocument/2006/relationships/image" Target="../media/image32.svg"/><Relationship Id="rId2" Type="http://schemas.openxmlformats.org/officeDocument/2006/relationships/hyperlink" Target="https://docs.microsoft.com/en-us/sql/ssms/download-sql-server-management-studio-ssms?view=sql-server-2017" TargetMode="External"/><Relationship Id="rId1" Type="http://schemas.openxmlformats.org/officeDocument/2006/relationships/slideLayout" Target="../slideLayouts/slideLayout3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hyperlink" Target="https://visualstudio.microsoft.com/downloads/?utm_medium=microsoft&amp;utm_source=docs.microsoft.com&amp;utm_content=sqlssdt" TargetMode="External"/><Relationship Id="rId9"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8.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82.xml"/><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AFC22A-6496-E745-A231-543E4C153F7C}"/>
              </a:ext>
            </a:extLst>
          </p:cNvPr>
          <p:cNvSpPr>
            <a:spLocks noGrp="1"/>
          </p:cNvSpPr>
          <p:nvPr>
            <p:ph type="title"/>
          </p:nvPr>
        </p:nvSpPr>
        <p:spPr>
          <a:xfrm>
            <a:off x="234899" y="2379851"/>
            <a:ext cx="8417488" cy="2098298"/>
          </a:xfrm>
        </p:spPr>
        <p:txBody>
          <a:bodyPr>
            <a:normAutofit/>
          </a:bodyPr>
          <a:lstStyle/>
          <a:p>
            <a:pPr>
              <a:lnSpc>
                <a:spcPct val="100000"/>
              </a:lnSpc>
            </a:pPr>
            <a:r>
              <a:rPr lang="en-US" sz="6000" dirty="0"/>
              <a:t>Modernizing SQL Server the Right Way</a:t>
            </a:r>
            <a:endParaRPr lang="es-GT" sz="6000" dirty="0"/>
          </a:p>
        </p:txBody>
      </p:sp>
      <p:sp>
        <p:nvSpPr>
          <p:cNvPr id="14" name="TextBox 13">
            <a:extLst>
              <a:ext uri="{FF2B5EF4-FFF2-40B4-BE49-F238E27FC236}">
                <a16:creationId xmlns:a16="http://schemas.microsoft.com/office/drawing/2014/main" id="{5DCE23FD-F7A0-46A2-8B39-0EE4500A6A62}"/>
              </a:ext>
            </a:extLst>
          </p:cNvPr>
          <p:cNvSpPr txBox="1"/>
          <p:nvPr/>
        </p:nvSpPr>
        <p:spPr>
          <a:xfrm>
            <a:off x="3459882" y="4826309"/>
            <a:ext cx="4789384" cy="758853"/>
          </a:xfrm>
          <a:prstGeom prst="rect">
            <a:avLst/>
          </a:prstGeom>
        </p:spPr>
        <p:txBody>
          <a:bodyPr/>
          <a:lstStyle>
            <a:defPPr>
              <a:defRPr lang="en-US"/>
            </a:defPPr>
            <a:lvl1pPr indent="0" defTabSz="1219170">
              <a:spcBef>
                <a:spcPct val="20000"/>
              </a:spcBef>
              <a:buClr>
                <a:schemeClr val="accent3"/>
              </a:buClr>
              <a:buFont typeface="Arial"/>
              <a:buNone/>
              <a:defRPr sz="3600" b="0" i="0">
                <a:latin typeface="Segoe UI Semilight" panose="020B0402040204020203" pitchFamily="34" charset="0"/>
                <a:cs typeface="Segoe UI Semilight" panose="020B0402040204020203" pitchFamily="34" charset="0"/>
              </a:defRPr>
            </a:lvl1pPr>
            <a:lvl2pPr marL="457189" indent="-457189" defTabSz="1219170">
              <a:spcBef>
                <a:spcPct val="20000"/>
              </a:spcBef>
              <a:buClr>
                <a:schemeClr val="accent3"/>
              </a:buClr>
              <a:buFont typeface="Arial"/>
              <a:buChar char="•"/>
              <a:defRPr sz="2667" b="0" i="0">
                <a:latin typeface="Segoe UI Semilight" panose="020B0402040204020203" pitchFamily="34" charset="0"/>
                <a:cs typeface="Segoe UI Semilight" panose="020B0402040204020203" pitchFamily="34" charset="0"/>
              </a:defRPr>
            </a:lvl2pPr>
            <a:lvl3pPr marL="850879"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3pPr>
            <a:lvl4pPr marL="1229753"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4pPr>
            <a:lvl5pPr marL="1585344"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5pPr>
            <a:lvl6pPr marL="3352716" indent="-304792" defTabSz="1219170">
              <a:spcBef>
                <a:spcPct val="20000"/>
              </a:spcBef>
              <a:buFont typeface="Arial" pitchFamily="34" charset="0"/>
              <a:buChar char="•"/>
              <a:defRPr sz="2667"/>
            </a:lvl6pPr>
            <a:lvl7pPr marL="3962301" indent="-304792" defTabSz="1219170">
              <a:spcBef>
                <a:spcPct val="20000"/>
              </a:spcBef>
              <a:buFont typeface="Arial" pitchFamily="34" charset="0"/>
              <a:buChar char="•"/>
              <a:defRPr sz="2667"/>
            </a:lvl7pPr>
            <a:lvl8pPr marL="4571886" indent="-304792" defTabSz="1219170">
              <a:spcBef>
                <a:spcPct val="20000"/>
              </a:spcBef>
              <a:buFont typeface="Arial" pitchFamily="34" charset="0"/>
              <a:buChar char="•"/>
              <a:defRPr sz="2667"/>
            </a:lvl8pPr>
            <a:lvl9pPr marL="5181470" indent="-304792" defTabSz="1219170">
              <a:spcBef>
                <a:spcPct val="20000"/>
              </a:spcBef>
              <a:buFont typeface="Arial" pitchFamily="34" charset="0"/>
              <a:buChar char="•"/>
              <a:defRPr sz="2667"/>
            </a:lvl9pPr>
          </a:lstStyle>
          <a:p>
            <a:r>
              <a:rPr lang="en-US" dirty="0"/>
              <a:t>Post Migration Actions</a:t>
            </a:r>
          </a:p>
        </p:txBody>
      </p:sp>
    </p:spTree>
    <p:extLst>
      <p:ext uri="{BB962C8B-B14F-4D97-AF65-F5344CB8AC3E}">
        <p14:creationId xmlns:p14="http://schemas.microsoft.com/office/powerpoint/2010/main" val="4224947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6D090EE6-9627-4602-A856-78D80E562643}"/>
              </a:ext>
            </a:extLst>
          </p:cNvPr>
          <p:cNvGraphicFramePr/>
          <p:nvPr/>
        </p:nvGraphicFramePr>
        <p:xfrm>
          <a:off x="585217" y="0"/>
          <a:ext cx="10929843" cy="5443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9D65B3E-24BE-40DA-8F17-7FAED7869DA4}"/>
              </a:ext>
            </a:extLst>
          </p:cNvPr>
          <p:cNvSpPr>
            <a:spLocks noGrp="1"/>
          </p:cNvSpPr>
          <p:nvPr>
            <p:ph type="title"/>
          </p:nvPr>
        </p:nvSpPr>
        <p:spPr/>
        <p:txBody>
          <a:bodyPr/>
          <a:lstStyle/>
          <a:p>
            <a:r>
              <a:rPr lang="en-US" sz="5333" dirty="0">
                <a:latin typeface="+mj-lt"/>
              </a:rPr>
              <a:t>Database Compatibility Level based certification</a:t>
            </a:r>
          </a:p>
        </p:txBody>
      </p:sp>
      <p:sp>
        <p:nvSpPr>
          <p:cNvPr id="3" name="Text Placeholder 2">
            <a:extLst>
              <a:ext uri="{FF2B5EF4-FFF2-40B4-BE49-F238E27FC236}">
                <a16:creationId xmlns:a16="http://schemas.microsoft.com/office/drawing/2014/main" id="{791C3B15-9D7A-4CC2-86C3-4243034372CB}"/>
              </a:ext>
            </a:extLst>
          </p:cNvPr>
          <p:cNvSpPr>
            <a:spLocks noGrp="1"/>
          </p:cNvSpPr>
          <p:nvPr>
            <p:ph type="body" sz="quarter" idx="10"/>
          </p:nvPr>
        </p:nvSpPr>
        <p:spPr>
          <a:xfrm>
            <a:off x="540879" y="3429001"/>
            <a:ext cx="11018520" cy="2852063"/>
          </a:xfrm>
        </p:spPr>
        <p:txBody>
          <a:bodyPr/>
          <a:lstStyle/>
          <a:p>
            <a:pPr algn="ctr"/>
            <a:endParaRPr lang="en-US" dirty="0"/>
          </a:p>
          <a:p>
            <a:pPr algn="ctr"/>
            <a:r>
              <a:rPr lang="en-US" dirty="0"/>
              <a:t>Any certification process should be thought in terms of “</a:t>
            </a:r>
            <a:r>
              <a:rPr lang="en-US" i="1" dirty="0"/>
              <a:t>which target database compatibility level am I certifying to?”</a:t>
            </a:r>
          </a:p>
          <a:p>
            <a:pPr algn="ctr"/>
            <a:endParaRPr lang="en-US" dirty="0"/>
          </a:p>
          <a:p>
            <a:pPr algn="ctr"/>
            <a:r>
              <a:rPr lang="en-US" dirty="0"/>
              <a:t>Updated public documentation: </a:t>
            </a:r>
            <a:r>
              <a:rPr lang="en-US" dirty="0">
                <a:hlinkClick r:id="rId8"/>
              </a:rPr>
              <a:t>http://aka.ms/dbcompat</a:t>
            </a:r>
            <a:endParaRPr lang="en-US" dirty="0"/>
          </a:p>
        </p:txBody>
      </p:sp>
      <p:pic>
        <p:nvPicPr>
          <p:cNvPr id="6" name="Picture 5">
            <a:extLst>
              <a:ext uri="{FF2B5EF4-FFF2-40B4-BE49-F238E27FC236}">
                <a16:creationId xmlns:a16="http://schemas.microsoft.com/office/drawing/2014/main" id="{EF07A2CF-AE0C-4AF5-B273-F95A08EA9E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87531" y="6272133"/>
            <a:ext cx="1219048" cy="457143"/>
          </a:xfrm>
          <a:prstGeom prst="rect">
            <a:avLst/>
          </a:prstGeom>
        </p:spPr>
      </p:pic>
    </p:spTree>
    <p:extLst>
      <p:ext uri="{BB962C8B-B14F-4D97-AF65-F5344CB8AC3E}">
        <p14:creationId xmlns:p14="http://schemas.microsoft.com/office/powerpoint/2010/main" val="24624144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a:t>Key Benefits</a:t>
            </a:r>
          </a:p>
        </p:txBody>
      </p:sp>
      <p:graphicFrame>
        <p:nvGraphicFramePr>
          <p:cNvPr id="3" name="Diagram 2">
            <a:extLst>
              <a:ext uri="{FF2B5EF4-FFF2-40B4-BE49-F238E27FC236}">
                <a16:creationId xmlns:a16="http://schemas.microsoft.com/office/drawing/2014/main" id="{3DFF174B-DD6D-4062-9CB9-31F1ECBE0CCC}"/>
              </a:ext>
            </a:extLst>
          </p:cNvPr>
          <p:cNvGraphicFramePr/>
          <p:nvPr>
            <p:extLst>
              <p:ext uri="{D42A27DB-BD31-4B8C-83A1-F6EECF244321}">
                <p14:modId xmlns:p14="http://schemas.microsoft.com/office/powerpoint/2010/main" val="674489675"/>
              </p:ext>
            </p:extLst>
          </p:nvPr>
        </p:nvGraphicFramePr>
        <p:xfrm>
          <a:off x="588263" y="1160729"/>
          <a:ext cx="10933179"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1006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dgm id="{360A938E-74E5-4CB0-8313-6D778294DC64}"/>
                                            </p:graphicEl>
                                          </p:spTgt>
                                        </p:tgtEl>
                                        <p:attrNameLst>
                                          <p:attrName>style.visibility</p:attrName>
                                        </p:attrNameLst>
                                      </p:cBhvr>
                                      <p:to>
                                        <p:strVal val="visible"/>
                                      </p:to>
                                    </p:set>
                                    <p:animEffect transition="in" filter="fade">
                                      <p:cBhvr>
                                        <p:cTn id="7" dur="500"/>
                                        <p:tgtEl>
                                          <p:spTgt spid="3">
                                            <p:graphicEl>
                                              <a:dgm id="{360A938E-74E5-4CB0-8313-6D778294DC6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dgm id="{69CF9BFE-9525-4642-9135-CE5B6FC44553}"/>
                                            </p:graphicEl>
                                          </p:spTgt>
                                        </p:tgtEl>
                                        <p:attrNameLst>
                                          <p:attrName>style.visibility</p:attrName>
                                        </p:attrNameLst>
                                      </p:cBhvr>
                                      <p:to>
                                        <p:strVal val="visible"/>
                                      </p:to>
                                    </p:set>
                                    <p:animEffect transition="in" filter="fade">
                                      <p:cBhvr>
                                        <p:cTn id="12" dur="500"/>
                                        <p:tgtEl>
                                          <p:spTgt spid="3">
                                            <p:graphicEl>
                                              <a:dgm id="{69CF9BFE-9525-4642-9135-CE5B6FC4455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stands by DB </a:t>
            </a:r>
            <a:r>
              <a:rPr lang="en-US" dirty="0" err="1"/>
              <a:t>Compat</a:t>
            </a:r>
            <a:r>
              <a:rPr lang="en-US" dirty="0"/>
              <a:t> based certification</a:t>
            </a:r>
          </a:p>
        </p:txBody>
      </p:sp>
      <p:graphicFrame>
        <p:nvGraphicFramePr>
          <p:cNvPr id="3" name="Diagram 2">
            <a:extLst>
              <a:ext uri="{FF2B5EF4-FFF2-40B4-BE49-F238E27FC236}">
                <a16:creationId xmlns:a16="http://schemas.microsoft.com/office/drawing/2014/main" id="{3DFF174B-DD6D-4062-9CB9-31F1ECBE0CCC}"/>
              </a:ext>
            </a:extLst>
          </p:cNvPr>
          <p:cNvGraphicFramePr/>
          <p:nvPr>
            <p:extLst>
              <p:ext uri="{D42A27DB-BD31-4B8C-83A1-F6EECF244321}">
                <p14:modId xmlns:p14="http://schemas.microsoft.com/office/powerpoint/2010/main" val="955928350"/>
              </p:ext>
            </p:extLst>
          </p:nvPr>
        </p:nvGraphicFramePr>
        <p:xfrm>
          <a:off x="1233377" y="2083982"/>
          <a:ext cx="9279333" cy="4391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670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graphicEl>
                                              <a:dgm id="{0F131562-68F0-4B19-9C9B-11EDABF5C6C2}"/>
                                            </p:graphicEl>
                                          </p:spTgt>
                                        </p:tgtEl>
                                        <p:attrNameLst>
                                          <p:attrName>style.visibility</p:attrName>
                                        </p:attrNameLst>
                                      </p:cBhvr>
                                      <p:to>
                                        <p:strVal val="visible"/>
                                      </p:to>
                                    </p:set>
                                    <p:animEffect transition="in" filter="fade">
                                      <p:cBhvr>
                                        <p:cTn id="7" dur="500"/>
                                        <p:tgtEl>
                                          <p:spTgt spid="3">
                                            <p:graphicEl>
                                              <a:dgm id="{0F131562-68F0-4B19-9C9B-11EDABF5C6C2}"/>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dgm id="{BB60262A-7260-41EC-A300-83A70430AB88}"/>
                                            </p:graphicEl>
                                          </p:spTgt>
                                        </p:tgtEl>
                                        <p:attrNameLst>
                                          <p:attrName>style.visibility</p:attrName>
                                        </p:attrNameLst>
                                      </p:cBhvr>
                                      <p:to>
                                        <p:strVal val="visible"/>
                                      </p:to>
                                    </p:set>
                                    <p:animEffect transition="in" filter="fade">
                                      <p:cBhvr>
                                        <p:cTn id="12" dur="500"/>
                                        <p:tgtEl>
                                          <p:spTgt spid="3">
                                            <p:graphicEl>
                                              <a:dgm id="{BB60262A-7260-41EC-A300-83A70430AB88}"/>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dgm id="{7818A2DF-6CC5-48A1-A1AD-474D3C9CEE83}"/>
                                            </p:graphicEl>
                                          </p:spTgt>
                                        </p:tgtEl>
                                        <p:attrNameLst>
                                          <p:attrName>style.visibility</p:attrName>
                                        </p:attrNameLst>
                                      </p:cBhvr>
                                      <p:to>
                                        <p:strVal val="visible"/>
                                      </p:to>
                                    </p:set>
                                    <p:animEffect transition="in" filter="fade">
                                      <p:cBhvr>
                                        <p:cTn id="17" dur="500"/>
                                        <p:tgtEl>
                                          <p:spTgt spid="3">
                                            <p:graphicEl>
                                              <a:dgm id="{7818A2DF-6CC5-48A1-A1AD-474D3C9CEE83}"/>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dgm id="{3B92D154-099C-4BE2-9BB9-C48EC9DD153F}"/>
                                            </p:graphicEl>
                                          </p:spTgt>
                                        </p:tgtEl>
                                        <p:attrNameLst>
                                          <p:attrName>style.visibility</p:attrName>
                                        </p:attrNameLst>
                                      </p:cBhvr>
                                      <p:to>
                                        <p:strVal val="visible"/>
                                      </p:to>
                                    </p:set>
                                    <p:animEffect transition="in" filter="fade">
                                      <p:cBhvr>
                                        <p:cTn id="22" dur="500"/>
                                        <p:tgtEl>
                                          <p:spTgt spid="3">
                                            <p:graphicEl>
                                              <a:dgm id="{3B92D154-099C-4BE2-9BB9-C48EC9DD153F}"/>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6993" y="1262287"/>
            <a:ext cx="5090672" cy="2418556"/>
          </a:xfrm>
        </p:spPr>
        <p:txBody>
          <a:bodyPr/>
          <a:lstStyle/>
          <a:p>
            <a:r>
              <a:rPr lang="en-US" dirty="0">
                <a:solidFill>
                  <a:schemeClr val="accent4"/>
                </a:solidFill>
              </a:rPr>
              <a:t>Database Compatibility Level sets certain database behaviors to be compatible with the specified version of SQL Server. </a:t>
            </a:r>
          </a:p>
          <a:p>
            <a:endParaRPr lang="en-US" dirty="0"/>
          </a:p>
        </p:txBody>
      </p:sp>
      <p:sp>
        <p:nvSpPr>
          <p:cNvPr id="2" name="Title 1"/>
          <p:cNvSpPr>
            <a:spLocks noGrp="1"/>
          </p:cNvSpPr>
          <p:nvPr>
            <p:ph type="title"/>
          </p:nvPr>
        </p:nvSpPr>
        <p:spPr>
          <a:xfrm>
            <a:off x="416993" y="333677"/>
            <a:ext cx="11319132" cy="1068944"/>
          </a:xfrm>
        </p:spPr>
        <p:txBody>
          <a:bodyPr/>
          <a:lstStyle/>
          <a:p>
            <a:r>
              <a:rPr lang="en-US" sz="5067" dirty="0"/>
              <a:t>Database Compatibility Level behavior</a:t>
            </a:r>
          </a:p>
        </p:txBody>
      </p:sp>
      <p:sp>
        <p:nvSpPr>
          <p:cNvPr id="13" name="Text Placeholder 12">
            <a:extLst>
              <a:ext uri="{FF2B5EF4-FFF2-40B4-BE49-F238E27FC236}">
                <a16:creationId xmlns:a16="http://schemas.microsoft.com/office/drawing/2014/main" id="{08114648-70EE-44D8-9D42-7B3ED0300076}"/>
              </a:ext>
            </a:extLst>
          </p:cNvPr>
          <p:cNvSpPr>
            <a:spLocks noGrp="1"/>
          </p:cNvSpPr>
          <p:nvPr>
            <p:ph type="body" sz="quarter" idx="26"/>
          </p:nvPr>
        </p:nvSpPr>
        <p:spPr>
          <a:xfrm>
            <a:off x="416993" y="4381847"/>
            <a:ext cx="5266483" cy="2147063"/>
          </a:xfrm>
        </p:spPr>
        <p:txBody>
          <a:bodyPr/>
          <a:lstStyle/>
          <a:p>
            <a:r>
              <a:rPr lang="en-US" dirty="0"/>
              <a:t>Compatibility level affects behaviors only for the specified database, not for the entire server.</a:t>
            </a:r>
          </a:p>
          <a:p>
            <a:endParaRPr lang="en-US" dirty="0"/>
          </a:p>
        </p:txBody>
      </p:sp>
      <p:graphicFrame>
        <p:nvGraphicFramePr>
          <p:cNvPr id="4" name="Table 3">
            <a:extLst>
              <a:ext uri="{FF2B5EF4-FFF2-40B4-BE49-F238E27FC236}">
                <a16:creationId xmlns:a16="http://schemas.microsoft.com/office/drawing/2014/main" id="{B31F283E-4210-409F-ADE1-4C9CB17E7EB7}"/>
              </a:ext>
            </a:extLst>
          </p:cNvPr>
          <p:cNvGraphicFramePr>
            <a:graphicFrameLocks noGrp="1"/>
          </p:cNvGraphicFramePr>
          <p:nvPr>
            <p:extLst>
              <p:ext uri="{D42A27DB-BD31-4B8C-83A1-F6EECF244321}">
                <p14:modId xmlns:p14="http://schemas.microsoft.com/office/powerpoint/2010/main" val="1629243268"/>
              </p:ext>
            </p:extLst>
          </p:nvPr>
        </p:nvGraphicFramePr>
        <p:xfrm>
          <a:off x="5507665" y="1402621"/>
          <a:ext cx="6520192" cy="4813680"/>
        </p:xfrm>
        <a:graphic>
          <a:graphicData uri="http://schemas.openxmlformats.org/drawingml/2006/table">
            <a:tbl>
              <a:tblPr firstRow="1" firstCol="1">
                <a:tableStyleId>{17292A2E-F333-43FB-9621-5CBBE7FDCDCB}</a:tableStyleId>
              </a:tblPr>
              <a:tblGrid>
                <a:gridCol w="2178477">
                  <a:extLst>
                    <a:ext uri="{9D8B030D-6E8A-4147-A177-3AD203B41FA5}">
                      <a16:colId xmlns:a16="http://schemas.microsoft.com/office/drawing/2014/main" val="2054891200"/>
                    </a:ext>
                  </a:extLst>
                </a:gridCol>
                <a:gridCol w="1571483">
                  <a:extLst>
                    <a:ext uri="{9D8B030D-6E8A-4147-A177-3AD203B41FA5}">
                      <a16:colId xmlns:a16="http://schemas.microsoft.com/office/drawing/2014/main" val="1686273246"/>
                    </a:ext>
                  </a:extLst>
                </a:gridCol>
                <a:gridCol w="2770232">
                  <a:extLst>
                    <a:ext uri="{9D8B030D-6E8A-4147-A177-3AD203B41FA5}">
                      <a16:colId xmlns:a16="http://schemas.microsoft.com/office/drawing/2014/main" val="1002845510"/>
                    </a:ext>
                  </a:extLst>
                </a:gridCol>
              </a:tblGrid>
              <a:tr h="845790">
                <a:tc>
                  <a:txBody>
                    <a:bodyPr/>
                    <a:lstStyle/>
                    <a:p>
                      <a:pPr algn="ctr" fontAlgn="b"/>
                      <a:r>
                        <a:rPr lang="en-US" sz="1600" dirty="0">
                          <a:solidFill>
                            <a:schemeClr val="bg2"/>
                          </a:solidFill>
                          <a:effectLst/>
                        </a:rPr>
                        <a:t>Product</a:t>
                      </a:r>
                      <a:endParaRPr lang="en-US" sz="1600" b="0" dirty="0">
                        <a:solidFill>
                          <a:schemeClr val="bg2"/>
                        </a:solidFill>
                        <a:effectLst/>
                        <a:latin typeface="+mj-lt"/>
                      </a:endParaRPr>
                    </a:p>
                  </a:txBody>
                  <a:tcPr marL="52251" marR="52251" marT="39188" marB="391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dirty="0">
                          <a:solidFill>
                            <a:schemeClr val="bg2"/>
                          </a:solidFill>
                          <a:effectLst/>
                        </a:rPr>
                        <a:t>Compatibility Level Designation</a:t>
                      </a:r>
                      <a:endParaRPr lang="en-US" sz="1600" b="0" dirty="0">
                        <a:solidFill>
                          <a:schemeClr val="bg2"/>
                        </a:solidFill>
                        <a:effectLst/>
                        <a:latin typeface="+mj-lt"/>
                      </a:endParaRPr>
                    </a:p>
                  </a:txBody>
                  <a:tcPr marL="52251" marR="52251" marT="39188" marB="391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600" dirty="0">
                          <a:solidFill>
                            <a:schemeClr val="bg2"/>
                          </a:solidFill>
                          <a:effectLst/>
                        </a:rPr>
                        <a:t>Supported Compatibility Levels</a:t>
                      </a:r>
                      <a:endParaRPr lang="en-US" sz="1600" b="0" dirty="0">
                        <a:solidFill>
                          <a:schemeClr val="bg2"/>
                        </a:solidFill>
                        <a:effectLst/>
                        <a:latin typeface="+mj-lt"/>
                      </a:endParaRPr>
                    </a:p>
                  </a:txBody>
                  <a:tcPr marL="52251" marR="52251" marT="39188" marB="391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3712665"/>
                  </a:ext>
                </a:extLst>
              </a:tr>
              <a:tr h="396789">
                <a:tc>
                  <a:txBody>
                    <a:bodyPr/>
                    <a:lstStyle/>
                    <a:p>
                      <a:pPr algn="ctr" fontAlgn="t"/>
                      <a:r>
                        <a:rPr lang="en-US" sz="1600" dirty="0">
                          <a:effectLst/>
                        </a:rPr>
                        <a:t>SQL Server 2019</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dirty="0">
                          <a:effectLst/>
                        </a:rPr>
                        <a:t>150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150, 140, 130, 120, 110, 100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5823096"/>
                  </a:ext>
                </a:extLst>
              </a:tr>
              <a:tr h="396789">
                <a:tc>
                  <a:txBody>
                    <a:bodyPr/>
                    <a:lstStyle/>
                    <a:p>
                      <a:pPr algn="ctr" fontAlgn="t"/>
                      <a:r>
                        <a:rPr lang="en-US" sz="1600" dirty="0">
                          <a:effectLst/>
                        </a:rPr>
                        <a:t>SQL Server 2017</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dirty="0">
                          <a:effectLst/>
                        </a:rPr>
                        <a:t>140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a:effectLst/>
                        </a:rPr>
                        <a:t>140, 130, 120, 110, 100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7382305"/>
                  </a:ext>
                </a:extLst>
              </a:tr>
              <a:tr h="396789">
                <a:tc>
                  <a:txBody>
                    <a:bodyPr/>
                    <a:lstStyle/>
                    <a:p>
                      <a:pPr algn="ctr" fontAlgn="t"/>
                      <a:r>
                        <a:rPr lang="en-US" sz="1600" dirty="0">
                          <a:effectLst/>
                        </a:rPr>
                        <a:t>Azure SQL Database</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dirty="0">
                          <a:effectLst/>
                        </a:rPr>
                        <a:t>130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150, 140, 130, 120, 110, 100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3089276"/>
                  </a:ext>
                </a:extLst>
              </a:tr>
              <a:tr h="396789">
                <a:tc>
                  <a:txBody>
                    <a:bodyPr/>
                    <a:lstStyle/>
                    <a:p>
                      <a:pPr algn="ctr" fontAlgn="t"/>
                      <a:r>
                        <a:rPr lang="en-US" sz="1600" dirty="0">
                          <a:effectLst/>
                        </a:rPr>
                        <a:t>SQL Server 2016</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130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130, 120, 110, 100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3982829"/>
                  </a:ext>
                </a:extLst>
              </a:tr>
              <a:tr h="396789">
                <a:tc>
                  <a:txBody>
                    <a:bodyPr/>
                    <a:lstStyle/>
                    <a:p>
                      <a:pPr algn="ctr" fontAlgn="t"/>
                      <a:r>
                        <a:rPr lang="en-US" sz="1600" dirty="0">
                          <a:effectLst/>
                        </a:rPr>
                        <a:t>SQL Server 2014</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120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120, 110, 100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0047020"/>
                  </a:ext>
                </a:extLst>
              </a:tr>
              <a:tr h="396789">
                <a:tc>
                  <a:txBody>
                    <a:bodyPr/>
                    <a:lstStyle/>
                    <a:p>
                      <a:pPr algn="ctr" fontAlgn="t"/>
                      <a:r>
                        <a:rPr lang="en-US" sz="1600" dirty="0">
                          <a:effectLst/>
                        </a:rPr>
                        <a:t>SQL Server 2012</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110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110, 100, 90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6193278"/>
                  </a:ext>
                </a:extLst>
              </a:tr>
              <a:tr h="396789">
                <a:tc>
                  <a:txBody>
                    <a:bodyPr/>
                    <a:lstStyle/>
                    <a:p>
                      <a:pPr algn="ctr" fontAlgn="t"/>
                      <a:r>
                        <a:rPr lang="en-US" sz="1600" dirty="0">
                          <a:effectLst/>
                        </a:rPr>
                        <a:t>SQL Server 2008 R2</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100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100, 90, 80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4424272"/>
                  </a:ext>
                </a:extLst>
              </a:tr>
              <a:tr h="396789">
                <a:tc>
                  <a:txBody>
                    <a:bodyPr/>
                    <a:lstStyle/>
                    <a:p>
                      <a:pPr algn="ctr" fontAlgn="t"/>
                      <a:r>
                        <a:rPr lang="en-US" sz="1600" dirty="0">
                          <a:effectLst/>
                        </a:rPr>
                        <a:t>SQL Server 2008</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100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100, 90, 80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75899654"/>
                  </a:ext>
                </a:extLst>
              </a:tr>
              <a:tr h="396789">
                <a:tc>
                  <a:txBody>
                    <a:bodyPr/>
                    <a:lstStyle/>
                    <a:p>
                      <a:pPr algn="ctr" fontAlgn="t"/>
                      <a:r>
                        <a:rPr lang="en-US" sz="1600" dirty="0">
                          <a:effectLst/>
                        </a:rPr>
                        <a:t>SQL Server 2005</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90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90, 80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3723017"/>
                  </a:ext>
                </a:extLst>
              </a:tr>
              <a:tr h="396789">
                <a:tc>
                  <a:txBody>
                    <a:bodyPr/>
                    <a:lstStyle/>
                    <a:p>
                      <a:pPr algn="ctr" fontAlgn="t"/>
                      <a:r>
                        <a:rPr lang="en-US" sz="1600" dirty="0">
                          <a:effectLst/>
                        </a:rPr>
                        <a:t>SQL Server 2000</a:t>
                      </a:r>
                      <a:endParaRPr lang="en-US" sz="1600" dirty="0">
                        <a:solidFill>
                          <a:schemeClr val="bg2"/>
                        </a:solidFill>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600">
                          <a:effectLst/>
                        </a:rPr>
                        <a:t>80</a:t>
                      </a:r>
                      <a:endParaRPr lang="en-US" sz="160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dirty="0">
                          <a:effectLst/>
                        </a:rPr>
                        <a:t>80</a:t>
                      </a:r>
                      <a:endParaRPr lang="en-US" sz="1600" dirty="0">
                        <a:effectLst/>
                        <a:latin typeface="+mj-lt"/>
                      </a:endParaRPr>
                    </a:p>
                  </a:txBody>
                  <a:tcPr marL="52251" marR="52251" marT="39188" marB="3918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6766486"/>
                  </a:ext>
                </a:extLst>
              </a:tr>
            </a:tbl>
          </a:graphicData>
        </a:graphic>
      </p:graphicFrame>
    </p:spTree>
    <p:extLst>
      <p:ext uri="{BB962C8B-B14F-4D97-AF65-F5344CB8AC3E}">
        <p14:creationId xmlns:p14="http://schemas.microsoft.com/office/powerpoint/2010/main" val="131037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A0A330-8379-4890-AF10-23DD9C55F79C}"/>
              </a:ext>
            </a:extLst>
          </p:cNvPr>
          <p:cNvSpPr>
            <a:spLocks noGrp="1"/>
          </p:cNvSpPr>
          <p:nvPr>
            <p:ph type="title"/>
          </p:nvPr>
        </p:nvSpPr>
        <p:spPr>
          <a:xfrm>
            <a:off x="208493" y="329610"/>
            <a:ext cx="11775007" cy="958281"/>
          </a:xfrm>
        </p:spPr>
        <p:txBody>
          <a:bodyPr/>
          <a:lstStyle/>
          <a:p>
            <a:r>
              <a:rPr lang="en-US" dirty="0"/>
              <a:t>Functional change protection</a:t>
            </a:r>
            <a:br>
              <a:rPr lang="en-US" dirty="0"/>
            </a:br>
            <a:r>
              <a:rPr lang="en-US" dirty="0"/>
              <a:t>Clarifying the caveats</a:t>
            </a:r>
          </a:p>
        </p:txBody>
      </p:sp>
      <p:sp>
        <p:nvSpPr>
          <p:cNvPr id="2" name="Text Placeholder 1">
            <a:extLst>
              <a:ext uri="{FF2B5EF4-FFF2-40B4-BE49-F238E27FC236}">
                <a16:creationId xmlns:a16="http://schemas.microsoft.com/office/drawing/2014/main" id="{CCE5CBD8-934C-4B83-8284-098BBD6C7A63}"/>
              </a:ext>
            </a:extLst>
          </p:cNvPr>
          <p:cNvSpPr>
            <a:spLocks noGrp="1"/>
          </p:cNvSpPr>
          <p:nvPr>
            <p:ph type="body" sz="quarter" idx="4294967295"/>
          </p:nvPr>
        </p:nvSpPr>
        <p:spPr>
          <a:xfrm>
            <a:off x="597959" y="2246649"/>
            <a:ext cx="9945633" cy="3556992"/>
          </a:xfrm>
          <a:prstGeom prst="rect">
            <a:avLst/>
          </a:prstGeom>
        </p:spPr>
        <p:txBody>
          <a:bodyPr/>
          <a:lstStyle/>
          <a:p>
            <a:r>
              <a:rPr lang="en-US" b="1" dirty="0">
                <a:solidFill>
                  <a:srgbClr val="FF0000"/>
                </a:solidFill>
              </a:rPr>
              <a:t>Deprecated</a:t>
            </a:r>
            <a:r>
              <a:rPr lang="en-US" dirty="0"/>
              <a:t> = avoid use in new development</a:t>
            </a:r>
          </a:p>
          <a:p>
            <a:pPr lvl="1"/>
            <a:r>
              <a:rPr lang="en-US" sz="2000" dirty="0"/>
              <a:t>Deprecated functionality introduced in a given SQL Server version is still protected by that compatibility level.</a:t>
            </a:r>
          </a:p>
          <a:p>
            <a:pPr lvl="1"/>
            <a:endParaRPr lang="en-US" sz="2000" dirty="0"/>
          </a:p>
          <a:p>
            <a:r>
              <a:rPr lang="en-US" b="1" dirty="0">
                <a:solidFill>
                  <a:srgbClr val="C00000"/>
                </a:solidFill>
              </a:rPr>
              <a:t>Discontinued</a:t>
            </a:r>
            <a:r>
              <a:rPr lang="en-US" dirty="0"/>
              <a:t> = removed from product </a:t>
            </a:r>
          </a:p>
          <a:p>
            <a:pPr lvl="1"/>
            <a:r>
              <a:rPr lang="en-US" sz="2000" dirty="0"/>
              <a:t>Discontinued functionality introduced in a given SQL Server version is not protected by compatibility level.</a:t>
            </a:r>
          </a:p>
        </p:txBody>
      </p:sp>
    </p:spTree>
    <p:extLst>
      <p:ext uri="{BB962C8B-B14F-4D97-AF65-F5344CB8AC3E}">
        <p14:creationId xmlns:p14="http://schemas.microsoft.com/office/powerpoint/2010/main" val="1198603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animEffect transition="in" filter="fade">
                                      <p:cBhvr>
                                        <p:cTn id="15" dur="500"/>
                                        <p:tgtEl>
                                          <p:spTgt spid="2">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4" end="4"/>
                                            </p:txEl>
                                          </p:spTgt>
                                        </p:tgtEl>
                                        <p:attrNameLst>
                                          <p:attrName>style.visibility</p:attrName>
                                        </p:attrNameLst>
                                      </p:cBhvr>
                                      <p:to>
                                        <p:strVal val="visible"/>
                                      </p:to>
                                    </p:set>
                                    <p:animEffect transition="in" filter="fade">
                                      <p:cBhvr>
                                        <p:cTn id="18"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CE5CBD8-934C-4B83-8284-098BBD6C7A63}"/>
              </a:ext>
            </a:extLst>
          </p:cNvPr>
          <p:cNvSpPr>
            <a:spLocks noGrp="1"/>
          </p:cNvSpPr>
          <p:nvPr>
            <p:ph type="body" sz="quarter" idx="4294967295"/>
          </p:nvPr>
        </p:nvSpPr>
        <p:spPr>
          <a:xfrm>
            <a:off x="743733" y="1257604"/>
            <a:ext cx="10704533" cy="3911555"/>
          </a:xfrm>
          <a:prstGeom prst="rect">
            <a:avLst/>
          </a:prstGeom>
        </p:spPr>
        <p:txBody>
          <a:bodyPr/>
          <a:lstStyle/>
          <a:p>
            <a:r>
              <a:rPr lang="en-US" sz="2800" dirty="0"/>
              <a:t>Example of removed T-SQL syntax</a:t>
            </a:r>
            <a:r>
              <a:rPr lang="en-US" dirty="0"/>
              <a:t>. </a:t>
            </a:r>
          </a:p>
          <a:p>
            <a:endParaRPr lang="en-US" dirty="0"/>
          </a:p>
          <a:p>
            <a:pPr lvl="1"/>
            <a:r>
              <a:rPr lang="en-US" sz="2000" dirty="0"/>
              <a:t>In SQL Server 2012 the </a:t>
            </a:r>
            <a:r>
              <a:rPr lang="en-US" sz="2000" dirty="0" err="1">
                <a:latin typeface="Consolas" panose="020B0609020204030204" pitchFamily="49" charset="0"/>
              </a:rPr>
              <a:t>fastfirstrow</a:t>
            </a:r>
            <a:r>
              <a:rPr lang="en-US" sz="2000" dirty="0"/>
              <a:t> hint was removed. </a:t>
            </a:r>
          </a:p>
          <a:p>
            <a:r>
              <a:rPr lang="en-US" sz="2000" dirty="0"/>
              <a:t>Regardless of the compatibility level, the query below will produce </a:t>
            </a:r>
            <a:r>
              <a:rPr lang="en-US" sz="2000" dirty="0">
                <a:solidFill>
                  <a:schemeClr val="accent1"/>
                </a:solidFill>
              </a:rPr>
              <a:t>error 321 (not a recognized table hints option)</a:t>
            </a:r>
            <a:r>
              <a:rPr lang="en-US" sz="2000" dirty="0"/>
              <a:t>:</a:t>
            </a:r>
          </a:p>
          <a:p>
            <a:br>
              <a:rPr lang="en-US" sz="2000" dirty="0"/>
            </a:br>
            <a:r>
              <a:rPr lang="en-US" sz="2000" dirty="0">
                <a:solidFill>
                  <a:srgbClr val="0000FF"/>
                </a:solidFill>
                <a:latin typeface="Consolas" panose="020B0609020204030204" pitchFamily="49" charset="0"/>
              </a:rPr>
              <a:t>SELECT</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HumanResources</a:t>
            </a:r>
            <a:r>
              <a:rPr lang="en-US" sz="2000" dirty="0" err="1">
                <a:solidFill>
                  <a:srgbClr val="808080"/>
                </a:solidFill>
                <a:latin typeface="Consolas" panose="020B0609020204030204" pitchFamily="49" charset="0"/>
              </a:rPr>
              <a:t>.</a:t>
            </a:r>
            <a:r>
              <a:rPr lang="en-US" sz="2000" dirty="0" err="1">
                <a:solidFill>
                  <a:srgbClr val="000000"/>
                </a:solidFill>
                <a:latin typeface="Consolas" panose="020B0609020204030204" pitchFamily="49" charset="0"/>
              </a:rPr>
              <a:t>Employee</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WITH </a:t>
            </a:r>
            <a:r>
              <a:rPr lang="en-US" sz="2000" dirty="0">
                <a:solidFill>
                  <a:srgbClr val="808080"/>
                </a:solidFill>
                <a:latin typeface="Consolas" panose="020B0609020204030204" pitchFamily="49" charset="0"/>
              </a:rPr>
              <a:t>(</a:t>
            </a:r>
            <a:r>
              <a:rPr lang="en-US" sz="2000" dirty="0">
                <a:solidFill>
                  <a:srgbClr val="0000FF"/>
                </a:solidFill>
                <a:latin typeface="Consolas" panose="020B0609020204030204" pitchFamily="49" charset="0"/>
              </a:rPr>
              <a:t>FASTFIRSTROW</a:t>
            </a:r>
            <a:r>
              <a:rPr lang="en-US" sz="2000" dirty="0">
                <a:solidFill>
                  <a:srgbClr val="808080"/>
                </a:solidFill>
                <a:latin typeface="Consolas" panose="020B0609020204030204" pitchFamily="49" charset="0"/>
              </a:rPr>
              <a:t>);</a:t>
            </a:r>
            <a:endParaRPr lang="en-US" sz="2000" dirty="0">
              <a:solidFill>
                <a:srgbClr val="000000"/>
              </a:solidFill>
              <a:latin typeface="Consolas" panose="020B0609020204030204" pitchFamily="49" charset="0"/>
            </a:endParaRPr>
          </a:p>
          <a:p>
            <a:r>
              <a:rPr lang="en-US" sz="2000" dirty="0">
                <a:solidFill>
                  <a:srgbClr val="008000"/>
                </a:solidFill>
                <a:latin typeface="Consolas" panose="020B0609020204030204" pitchFamily="49" charset="0"/>
              </a:rPr>
              <a:t>--Instead use:</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SELECT</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FROM</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HumanResources</a:t>
            </a:r>
            <a:r>
              <a:rPr lang="en-US" sz="2000" dirty="0" err="1">
                <a:solidFill>
                  <a:srgbClr val="808080"/>
                </a:solidFill>
                <a:latin typeface="Consolas" panose="020B0609020204030204" pitchFamily="49" charset="0"/>
              </a:rPr>
              <a:t>.</a:t>
            </a:r>
            <a:r>
              <a:rPr lang="en-US" sz="2000" dirty="0" err="1">
                <a:solidFill>
                  <a:srgbClr val="000000"/>
                </a:solidFill>
                <a:latin typeface="Consolas" panose="020B0609020204030204" pitchFamily="49" charset="0"/>
              </a:rPr>
              <a:t>Employee</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OPTION </a:t>
            </a:r>
            <a:r>
              <a:rPr lang="en-US" sz="2000" dirty="0">
                <a:solidFill>
                  <a:srgbClr val="808080"/>
                </a:solidFill>
                <a:latin typeface="Consolas" panose="020B0609020204030204" pitchFamily="49" charset="0"/>
              </a:rPr>
              <a:t>(</a:t>
            </a:r>
            <a:r>
              <a:rPr lang="en-US" sz="2000" dirty="0">
                <a:solidFill>
                  <a:srgbClr val="0000FF"/>
                </a:solidFill>
                <a:latin typeface="Consolas" panose="020B0609020204030204" pitchFamily="49" charset="0"/>
              </a:rPr>
              <a:t>FAST</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&lt;</a:t>
            </a:r>
            <a:r>
              <a:rPr lang="en-US" sz="2000" dirty="0">
                <a:solidFill>
                  <a:srgbClr val="000000"/>
                </a:solidFill>
                <a:latin typeface="Consolas" panose="020B0609020204030204" pitchFamily="49" charset="0"/>
              </a:rPr>
              <a:t>n</a:t>
            </a:r>
            <a:r>
              <a:rPr lang="en-US" sz="2000" dirty="0">
                <a:solidFill>
                  <a:srgbClr val="808080"/>
                </a:solidFill>
                <a:latin typeface="Consolas" panose="020B0609020204030204" pitchFamily="49" charset="0"/>
              </a:rPr>
              <a:t>&gt;);</a:t>
            </a:r>
            <a:endParaRPr lang="en-US" sz="5400" dirty="0"/>
          </a:p>
        </p:txBody>
      </p:sp>
    </p:spTree>
    <p:extLst>
      <p:ext uri="{BB962C8B-B14F-4D97-AF65-F5344CB8AC3E}">
        <p14:creationId xmlns:p14="http://schemas.microsoft.com/office/powerpoint/2010/main" val="117603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500"/>
                                        <p:tgtEl>
                                          <p:spTgt spid="2">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3" end="3"/>
                                            </p:txEl>
                                          </p:spTgt>
                                        </p:tgtEl>
                                        <p:attrNameLst>
                                          <p:attrName>style.visibility</p:attrName>
                                        </p:attrNameLst>
                                      </p:cBhvr>
                                      <p:to>
                                        <p:strVal val="visible"/>
                                      </p:to>
                                    </p:set>
                                    <p:animEffect transition="in" filter="fade">
                                      <p:cBhvr>
                                        <p:cTn id="10" dur="500"/>
                                        <p:tgtEl>
                                          <p:spTgt spid="2">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animEffect transition="in" filter="fade">
                                      <p:cBhvr>
                                        <p:cTn id="15" dur="500"/>
                                        <p:tgtEl>
                                          <p:spTgt spid="2">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xEl>
                                              <p:pRg st="5" end="5"/>
                                            </p:txEl>
                                          </p:spTgt>
                                        </p:tgtEl>
                                        <p:attrNameLst>
                                          <p:attrName>style.visibility</p:attrName>
                                        </p:attrNameLst>
                                      </p:cBhvr>
                                      <p:to>
                                        <p:strVal val="visible"/>
                                      </p:to>
                                    </p:set>
                                    <p:animEffect transition="in" filter="fade">
                                      <p:cBhvr>
                                        <p:cTn id="20" dur="500"/>
                                        <p:tgtEl>
                                          <p:spTgt spid="2">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animEffect transition="in" filter="fade">
                                      <p:cBhvr>
                                        <p:cTn id="23"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CE5CBD8-934C-4B83-8284-098BBD6C7A63}"/>
              </a:ext>
            </a:extLst>
          </p:cNvPr>
          <p:cNvSpPr>
            <a:spLocks noGrp="1"/>
          </p:cNvSpPr>
          <p:nvPr>
            <p:ph type="body" sz="quarter" idx="4294967295"/>
          </p:nvPr>
        </p:nvSpPr>
        <p:spPr>
          <a:xfrm>
            <a:off x="378821" y="552492"/>
            <a:ext cx="11019367" cy="6034920"/>
          </a:xfrm>
          <a:prstGeom prst="rect">
            <a:avLst/>
          </a:prstGeom>
        </p:spPr>
        <p:txBody>
          <a:bodyPr/>
          <a:lstStyle/>
          <a:p>
            <a:r>
              <a:rPr lang="en-US" sz="2800" b="1" dirty="0">
                <a:solidFill>
                  <a:schemeClr val="accent6">
                    <a:lumMod val="50000"/>
                  </a:schemeClr>
                </a:solidFill>
              </a:rPr>
              <a:t>Breaking</a:t>
            </a:r>
            <a:r>
              <a:rPr lang="en-US" sz="2800" dirty="0"/>
              <a:t> Changes = behavior changes resulting in different outcome </a:t>
            </a:r>
          </a:p>
          <a:p>
            <a:endParaRPr lang="en-US" sz="2800" dirty="0"/>
          </a:p>
          <a:p>
            <a:r>
              <a:rPr lang="en-US" sz="2400" b="1" dirty="0">
                <a:solidFill>
                  <a:srgbClr val="5FBB46"/>
                </a:solidFill>
              </a:rPr>
              <a:t>Protected </a:t>
            </a:r>
            <a:r>
              <a:rPr lang="en-US" sz="2400" dirty="0">
                <a:solidFill>
                  <a:schemeClr val="accent6">
                    <a:lumMod val="50000"/>
                  </a:schemeClr>
                </a:solidFill>
              </a:rPr>
              <a:t>by Database Compatibility:</a:t>
            </a:r>
          </a:p>
          <a:p>
            <a:pPr marL="547673" lvl="2" indent="0">
              <a:buNone/>
            </a:pPr>
            <a:r>
              <a:rPr lang="en-US" sz="1600" dirty="0">
                <a:latin typeface="Lucida Console" panose="020B0609040504020204" pitchFamily="49" charset="0"/>
              </a:rPr>
              <a:t>DECLARE @value datetime = '1900-01-01 00:00:00.003'</a:t>
            </a:r>
          </a:p>
          <a:p>
            <a:pPr marL="547673" lvl="2" indent="0">
              <a:buNone/>
            </a:pPr>
            <a:r>
              <a:rPr lang="en-US" sz="1600" dirty="0">
                <a:latin typeface="Lucida Console" panose="020B0609040504020204" pitchFamily="49" charset="0"/>
              </a:rPr>
              <a:t>SELECT CAST(@value AS datetime2)</a:t>
            </a:r>
          </a:p>
          <a:p>
            <a:pPr lvl="3"/>
            <a:r>
              <a:rPr lang="en-US" dirty="0">
                <a:latin typeface="+mj-lt"/>
              </a:rPr>
              <a:t>In DB </a:t>
            </a:r>
            <a:r>
              <a:rPr lang="en-US" dirty="0" err="1">
                <a:latin typeface="+mj-lt"/>
              </a:rPr>
              <a:t>Compat</a:t>
            </a:r>
            <a:r>
              <a:rPr lang="en-US" dirty="0">
                <a:latin typeface="+mj-lt"/>
              </a:rPr>
              <a:t> 120 or lower, result is: </a:t>
            </a:r>
            <a:br>
              <a:rPr lang="en-US" sz="2800" dirty="0"/>
            </a:br>
            <a:r>
              <a:rPr lang="en-US" sz="1600" dirty="0">
                <a:latin typeface="Lucida Console" panose="020B0609040504020204" pitchFamily="49" charset="0"/>
              </a:rPr>
              <a:t>1900-01-01 00:00:00.0030000</a:t>
            </a:r>
          </a:p>
          <a:p>
            <a:pPr lvl="3"/>
            <a:r>
              <a:rPr lang="en-US" dirty="0">
                <a:latin typeface="+mj-lt"/>
              </a:rPr>
              <a:t>Under DB </a:t>
            </a:r>
            <a:r>
              <a:rPr lang="en-US" dirty="0" err="1">
                <a:latin typeface="+mj-lt"/>
              </a:rPr>
              <a:t>Compat</a:t>
            </a:r>
            <a:r>
              <a:rPr lang="en-US" dirty="0">
                <a:latin typeface="+mj-lt"/>
              </a:rPr>
              <a:t> 130, these show improved accuracy by accounting for the fractional milliseconds, resulting in: </a:t>
            </a:r>
            <a:br>
              <a:rPr lang="en-US" sz="2800" dirty="0"/>
            </a:br>
            <a:r>
              <a:rPr lang="en-US" sz="1600" dirty="0">
                <a:latin typeface="Lucida Console" panose="020B0609040504020204" pitchFamily="49" charset="0"/>
              </a:rPr>
              <a:t>1900-01-01 00:00:00.0033333</a:t>
            </a:r>
            <a:endParaRPr lang="en-US" sz="1600" b="1" dirty="0">
              <a:solidFill>
                <a:srgbClr val="5FBB46"/>
              </a:solidFill>
            </a:endParaRPr>
          </a:p>
          <a:p>
            <a:r>
              <a:rPr lang="en-US" sz="2400" b="1" dirty="0">
                <a:solidFill>
                  <a:srgbClr val="FF0000"/>
                </a:solidFill>
              </a:rPr>
              <a:t>Not Protected</a:t>
            </a:r>
            <a:r>
              <a:rPr lang="en-US" sz="2400" dirty="0">
                <a:solidFill>
                  <a:srgbClr val="FF0000"/>
                </a:solidFill>
              </a:rPr>
              <a:t> </a:t>
            </a:r>
            <a:r>
              <a:rPr lang="en-US" sz="2400" dirty="0"/>
              <a:t>by Database Compatibility:</a:t>
            </a:r>
            <a:endParaRPr lang="en-US" sz="2800" dirty="0"/>
          </a:p>
          <a:p>
            <a:pPr lvl="3"/>
            <a:r>
              <a:rPr lang="en-US" dirty="0">
                <a:latin typeface="+mj-lt"/>
              </a:rPr>
              <a:t>The query below works until DB </a:t>
            </a:r>
            <a:r>
              <a:rPr lang="en-US" dirty="0" err="1">
                <a:latin typeface="+mj-lt"/>
              </a:rPr>
              <a:t>Compat</a:t>
            </a:r>
            <a:r>
              <a:rPr lang="en-US" dirty="0">
                <a:latin typeface="+mj-lt"/>
              </a:rPr>
              <a:t> 90, but errors out starting with Database Compatibility 100 (error 241, conversion fail):</a:t>
            </a:r>
            <a:br>
              <a:rPr lang="en-US" dirty="0">
                <a:latin typeface="+mj-lt"/>
              </a:rPr>
            </a:br>
            <a:r>
              <a:rPr lang="en-US" sz="1600" dirty="0">
                <a:latin typeface="Consolas" panose="020B0609020204030204" pitchFamily="49" charset="0"/>
              </a:rPr>
              <a:t>SELECT DATEPART (year, '2007/05-30’)</a:t>
            </a:r>
          </a:p>
          <a:p>
            <a:pPr lvl="3"/>
            <a:r>
              <a:rPr lang="en-US" dirty="0">
                <a:latin typeface="+mj-lt"/>
              </a:rPr>
              <a:t>Instead use:</a:t>
            </a:r>
            <a:br>
              <a:rPr lang="en-US" dirty="0"/>
            </a:br>
            <a:r>
              <a:rPr lang="en-US" sz="1600" dirty="0">
                <a:latin typeface="Consolas" panose="020B0609020204030204" pitchFamily="49" charset="0"/>
              </a:rPr>
              <a:t>SELECT DATEPART (year, '2007/05/30’)</a:t>
            </a:r>
            <a:r>
              <a:rPr lang="en-US" sz="1600" dirty="0">
                <a:latin typeface="+mj-lt"/>
              </a:rPr>
              <a:t> or </a:t>
            </a:r>
            <a:r>
              <a:rPr lang="en-US" sz="1600" dirty="0">
                <a:latin typeface="Consolas" panose="020B0609020204030204" pitchFamily="49" charset="0"/>
              </a:rPr>
              <a:t>SELECT DATEPART (year, '2007-05-30’)</a:t>
            </a:r>
          </a:p>
        </p:txBody>
      </p:sp>
    </p:spTree>
    <p:extLst>
      <p:ext uri="{BB962C8B-B14F-4D97-AF65-F5344CB8AC3E}">
        <p14:creationId xmlns:p14="http://schemas.microsoft.com/office/powerpoint/2010/main" val="359574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500"/>
                                        <p:tgtEl>
                                          <p:spTgt spid="2">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3" end="3"/>
                                            </p:txEl>
                                          </p:spTgt>
                                        </p:tgtEl>
                                        <p:attrNameLst>
                                          <p:attrName>style.visibility</p:attrName>
                                        </p:attrNameLst>
                                      </p:cBhvr>
                                      <p:to>
                                        <p:strVal val="visible"/>
                                      </p:to>
                                    </p:set>
                                    <p:animEffect transition="in" filter="fade">
                                      <p:cBhvr>
                                        <p:cTn id="10" dur="500"/>
                                        <p:tgtEl>
                                          <p:spTgt spid="2">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animEffect transition="in" filter="fade">
                                      <p:cBhvr>
                                        <p:cTn id="13" dur="500"/>
                                        <p:tgtEl>
                                          <p:spTgt spid="2">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
                                            <p:txEl>
                                              <p:pRg st="5" end="5"/>
                                            </p:txEl>
                                          </p:spTgt>
                                        </p:tgtEl>
                                        <p:attrNameLst>
                                          <p:attrName>style.visibility</p:attrName>
                                        </p:attrNameLst>
                                      </p:cBhvr>
                                      <p:to>
                                        <p:strVal val="visible"/>
                                      </p:to>
                                    </p:set>
                                    <p:animEffect transition="in" filter="fade">
                                      <p:cBhvr>
                                        <p:cTn id="16" dur="500"/>
                                        <p:tgtEl>
                                          <p:spTgt spid="2">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animEffect transition="in" filter="fade">
                                      <p:cBhvr>
                                        <p:cTn id="19" dur="500"/>
                                        <p:tgtEl>
                                          <p:spTgt spid="2">
                                            <p:txEl>
                                              <p:pRg st="6" end="6"/>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xEl>
                                              <p:pRg st="7" end="7"/>
                                            </p:txEl>
                                          </p:spTgt>
                                        </p:tgtEl>
                                        <p:attrNameLst>
                                          <p:attrName>style.visibility</p:attrName>
                                        </p:attrNameLst>
                                      </p:cBhvr>
                                      <p:to>
                                        <p:strVal val="visible"/>
                                      </p:to>
                                    </p:set>
                                    <p:animEffect transition="in" filter="fade">
                                      <p:cBhvr>
                                        <p:cTn id="24" dur="500"/>
                                        <p:tgtEl>
                                          <p:spTgt spid="2">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animEffect transition="in" filter="fade">
                                      <p:cBhvr>
                                        <p:cTn id="27" dur="500"/>
                                        <p:tgtEl>
                                          <p:spTgt spid="2">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
                                            <p:txEl>
                                              <p:pRg st="9" end="9"/>
                                            </p:txEl>
                                          </p:spTgt>
                                        </p:tgtEl>
                                        <p:attrNameLst>
                                          <p:attrName>style.visibility</p:attrName>
                                        </p:attrNameLst>
                                      </p:cBhvr>
                                      <p:to>
                                        <p:strVal val="visible"/>
                                      </p:to>
                                    </p:set>
                                    <p:animEffect transition="in" filter="fade">
                                      <p:cBhvr>
                                        <p:cTn id="30"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CE45F31-D474-4574-9458-788E9C50CA39}"/>
              </a:ext>
            </a:extLst>
          </p:cNvPr>
          <p:cNvSpPr/>
          <p:nvPr/>
        </p:nvSpPr>
        <p:spPr>
          <a:xfrm>
            <a:off x="382522" y="3872205"/>
            <a:ext cx="11809478" cy="400110"/>
          </a:xfrm>
          <a:prstGeom prst="rect">
            <a:avLst/>
          </a:prstGeom>
        </p:spPr>
        <p:txBody>
          <a:bodyPr wrap="square">
            <a:spAutoFit/>
          </a:bodyPr>
          <a:lstStyle/>
          <a:p>
            <a:r>
              <a:rPr lang="en-US" sz="2000" dirty="0">
                <a:hlinkClick r:id="rId2"/>
              </a:rPr>
              <a:t>https://docs.microsoft.com/en-us/sql/t-sql/statements/alter-database-transact-sql-compatibility-level</a:t>
            </a:r>
            <a:endParaRPr lang="en-US" sz="2000" dirty="0"/>
          </a:p>
        </p:txBody>
      </p:sp>
      <p:sp>
        <p:nvSpPr>
          <p:cNvPr id="5" name="Text Placeholder 12">
            <a:extLst>
              <a:ext uri="{FF2B5EF4-FFF2-40B4-BE49-F238E27FC236}">
                <a16:creationId xmlns:a16="http://schemas.microsoft.com/office/drawing/2014/main" id="{6925062B-B163-48C3-A91D-5FE705E06369}"/>
              </a:ext>
            </a:extLst>
          </p:cNvPr>
          <p:cNvSpPr txBox="1">
            <a:spLocks/>
          </p:cNvSpPr>
          <p:nvPr/>
        </p:nvSpPr>
        <p:spPr>
          <a:xfrm>
            <a:off x="382522" y="1959505"/>
            <a:ext cx="10411691" cy="1469495"/>
          </a:xfrm>
          <a:prstGeom prst="rect">
            <a:avLst/>
          </a:prstGeom>
        </p:spPr>
        <p:txBody>
          <a:bodyPr/>
          <a:lst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3600" dirty="0"/>
              <a:t>Check Microsoft Official documentation to see changes across different compatibility levels:</a:t>
            </a:r>
          </a:p>
          <a:p>
            <a:endParaRPr lang="en-US" sz="3600" dirty="0"/>
          </a:p>
        </p:txBody>
      </p:sp>
    </p:spTree>
    <p:extLst>
      <p:ext uri="{BB962C8B-B14F-4D97-AF65-F5344CB8AC3E}">
        <p14:creationId xmlns:p14="http://schemas.microsoft.com/office/powerpoint/2010/main" val="3854186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2EBDA64-6281-4A0B-AB38-5D890C4549AA}"/>
              </a:ext>
            </a:extLst>
          </p:cNvPr>
          <p:cNvSpPr>
            <a:spLocks noGrp="1"/>
          </p:cNvSpPr>
          <p:nvPr>
            <p:ph type="body" sz="quarter" idx="11"/>
          </p:nvPr>
        </p:nvSpPr>
        <p:spPr>
          <a:xfrm>
            <a:off x="587028" y="4047643"/>
            <a:ext cx="8709372" cy="1057757"/>
          </a:xfrm>
        </p:spPr>
        <p:txBody>
          <a:bodyPr/>
          <a:lstStyle/>
          <a:p>
            <a:r>
              <a:rPr lang="en-US" dirty="0"/>
              <a:t>Post-Migration</a:t>
            </a:r>
          </a:p>
        </p:txBody>
      </p:sp>
    </p:spTree>
    <p:extLst>
      <p:ext uri="{BB962C8B-B14F-4D97-AF65-F5344CB8AC3E}">
        <p14:creationId xmlns:p14="http://schemas.microsoft.com/office/powerpoint/2010/main" val="2523901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7BC00-CFD9-4CC1-B342-0227E2233717}"/>
              </a:ext>
            </a:extLst>
          </p:cNvPr>
          <p:cNvSpPr>
            <a:spLocks noGrp="1"/>
          </p:cNvSpPr>
          <p:nvPr>
            <p:ph type="title"/>
          </p:nvPr>
        </p:nvSpPr>
        <p:spPr/>
        <p:txBody>
          <a:bodyPr/>
          <a:lstStyle/>
          <a:p>
            <a:r>
              <a:rPr lang="en-US" dirty="0"/>
              <a:t>I moved the data, am I done?</a:t>
            </a:r>
          </a:p>
        </p:txBody>
      </p:sp>
      <p:sp>
        <p:nvSpPr>
          <p:cNvPr id="2" name="Text Placeholder 1">
            <a:extLst>
              <a:ext uri="{FF2B5EF4-FFF2-40B4-BE49-F238E27FC236}">
                <a16:creationId xmlns:a16="http://schemas.microsoft.com/office/drawing/2014/main" id="{74BC511F-6EBC-45F2-A6CD-74F85A7573C6}"/>
              </a:ext>
            </a:extLst>
          </p:cNvPr>
          <p:cNvSpPr>
            <a:spLocks noGrp="1"/>
          </p:cNvSpPr>
          <p:nvPr>
            <p:ph type="body" sz="quarter" idx="4294967295"/>
          </p:nvPr>
        </p:nvSpPr>
        <p:spPr>
          <a:xfrm>
            <a:off x="423479" y="1402621"/>
            <a:ext cx="11019367" cy="2865967"/>
          </a:xfrm>
          <a:prstGeom prst="rect">
            <a:avLst/>
          </a:prstGeom>
        </p:spPr>
        <p:txBody>
          <a:bodyPr/>
          <a:lstStyle/>
          <a:p>
            <a:r>
              <a:rPr lang="en-US" dirty="0"/>
              <a:t>SQL Server post migration step is very crucial for reconciling any data accuracy and completeness, as well as uncover performance issues with the workload.</a:t>
            </a:r>
          </a:p>
          <a:p>
            <a:endParaRPr lang="en-US" sz="1333" dirty="0"/>
          </a:p>
          <a:p>
            <a:r>
              <a:rPr lang="en-US" dirty="0"/>
              <a:t>Recommended Upgrade Plan for latest DB Compatibility Level:</a:t>
            </a:r>
          </a:p>
        </p:txBody>
      </p:sp>
      <p:graphicFrame>
        <p:nvGraphicFramePr>
          <p:cNvPr id="5" name="Diagram 4">
            <a:extLst>
              <a:ext uri="{FF2B5EF4-FFF2-40B4-BE49-F238E27FC236}">
                <a16:creationId xmlns:a16="http://schemas.microsoft.com/office/drawing/2014/main" id="{10736A13-3FC4-4E9F-AC5E-C2AD7349B627}"/>
              </a:ext>
            </a:extLst>
          </p:cNvPr>
          <p:cNvGraphicFramePr/>
          <p:nvPr/>
        </p:nvGraphicFramePr>
        <p:xfrm>
          <a:off x="749155" y="3578983"/>
          <a:ext cx="10067589" cy="35527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9453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28BB4A58-4008-4388-B392-13A141A435AE}"/>
                                            </p:graphicEl>
                                          </p:spTgt>
                                        </p:tgtEl>
                                        <p:attrNameLst>
                                          <p:attrName>style.visibility</p:attrName>
                                        </p:attrNameLst>
                                      </p:cBhvr>
                                      <p:to>
                                        <p:strVal val="visible"/>
                                      </p:to>
                                    </p:set>
                                    <p:animEffect transition="in" filter="wipe(left)">
                                      <p:cBhvr>
                                        <p:cTn id="7" dur="500"/>
                                        <p:tgtEl>
                                          <p:spTgt spid="5">
                                            <p:graphicEl>
                                              <a:dgm id="{28BB4A58-4008-4388-B392-13A141A435AE}"/>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807A7CC8-4053-4B78-B2E1-42409E0B881A}"/>
                                            </p:graphicEl>
                                          </p:spTgt>
                                        </p:tgtEl>
                                        <p:attrNameLst>
                                          <p:attrName>style.visibility</p:attrName>
                                        </p:attrNameLst>
                                      </p:cBhvr>
                                      <p:to>
                                        <p:strVal val="visible"/>
                                      </p:to>
                                    </p:set>
                                    <p:animEffect transition="in" filter="fade">
                                      <p:cBhvr>
                                        <p:cTn id="12" dur="500"/>
                                        <p:tgtEl>
                                          <p:spTgt spid="5">
                                            <p:graphicEl>
                                              <a:dgm id="{807A7CC8-4053-4B78-B2E1-42409E0B881A}"/>
                                            </p:graphic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5">
                                            <p:graphicEl>
                                              <a:dgm id="{9FF1E36A-5901-4006-BC5F-806DC958904D}"/>
                                            </p:graphicEl>
                                          </p:spTgt>
                                        </p:tgtEl>
                                        <p:attrNameLst>
                                          <p:attrName>style.visibility</p:attrName>
                                        </p:attrNameLst>
                                      </p:cBhvr>
                                      <p:to>
                                        <p:strVal val="visible"/>
                                      </p:to>
                                    </p:set>
                                    <p:animEffect transition="in" filter="wipe(left)">
                                      <p:cBhvr>
                                        <p:cTn id="15" dur="500"/>
                                        <p:tgtEl>
                                          <p:spTgt spid="5">
                                            <p:graphicEl>
                                              <a:dgm id="{9FF1E36A-5901-4006-BC5F-806DC958904D}"/>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graphicEl>
                                              <a:dgm id="{4BF6214F-0651-48BA-A5AF-4EE938BDE662}"/>
                                            </p:graphicEl>
                                          </p:spTgt>
                                        </p:tgtEl>
                                        <p:attrNameLst>
                                          <p:attrName>style.visibility</p:attrName>
                                        </p:attrNameLst>
                                      </p:cBhvr>
                                      <p:to>
                                        <p:strVal val="visible"/>
                                      </p:to>
                                    </p:set>
                                    <p:animEffect transition="in" filter="fade">
                                      <p:cBhvr>
                                        <p:cTn id="20" dur="500"/>
                                        <p:tgtEl>
                                          <p:spTgt spid="5">
                                            <p:graphicEl>
                                              <a:dgm id="{4BF6214F-0651-48BA-A5AF-4EE938BDE662}"/>
                                            </p:graphicEl>
                                          </p:spTgt>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5">
                                            <p:graphicEl>
                                              <a:dgm id="{F9F9C69B-84EC-43AE-AD7F-A1075EE779BE}"/>
                                            </p:graphicEl>
                                          </p:spTgt>
                                        </p:tgtEl>
                                        <p:attrNameLst>
                                          <p:attrName>style.visibility</p:attrName>
                                        </p:attrNameLst>
                                      </p:cBhvr>
                                      <p:to>
                                        <p:strVal val="visible"/>
                                      </p:to>
                                    </p:set>
                                    <p:animEffect transition="in" filter="wipe(left)">
                                      <p:cBhvr>
                                        <p:cTn id="23" dur="500"/>
                                        <p:tgtEl>
                                          <p:spTgt spid="5">
                                            <p:graphicEl>
                                              <a:dgm id="{F9F9C69B-84EC-43AE-AD7F-A1075EE779BE}"/>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graphicEl>
                                              <a:dgm id="{086E85D3-9044-4D21-8107-7D7CB3790AC0}"/>
                                            </p:graphicEl>
                                          </p:spTgt>
                                        </p:tgtEl>
                                        <p:attrNameLst>
                                          <p:attrName>style.visibility</p:attrName>
                                        </p:attrNameLst>
                                      </p:cBhvr>
                                      <p:to>
                                        <p:strVal val="visible"/>
                                      </p:to>
                                    </p:set>
                                    <p:animEffect transition="in" filter="fade">
                                      <p:cBhvr>
                                        <p:cTn id="28" dur="500"/>
                                        <p:tgtEl>
                                          <p:spTgt spid="5">
                                            <p:graphicEl>
                                              <a:dgm id="{086E85D3-9044-4D21-8107-7D7CB3790AC0}"/>
                                            </p:graphic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
                                            <p:graphicEl>
                                              <a:dgm id="{ADEA711A-A839-4459-9FC3-A44F9DC4B5E6}"/>
                                            </p:graphicEl>
                                          </p:spTgt>
                                        </p:tgtEl>
                                        <p:attrNameLst>
                                          <p:attrName>style.visibility</p:attrName>
                                        </p:attrNameLst>
                                      </p:cBhvr>
                                      <p:to>
                                        <p:strVal val="visible"/>
                                      </p:to>
                                    </p:set>
                                    <p:animEffect transition="in" filter="wipe(left)">
                                      <p:cBhvr>
                                        <p:cTn id="31" dur="500"/>
                                        <p:tgtEl>
                                          <p:spTgt spid="5">
                                            <p:graphicEl>
                                              <a:dgm id="{ADEA711A-A839-4459-9FC3-A44F9DC4B5E6}"/>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
                                            <p:graphicEl>
                                              <a:dgm id="{E55F0ABA-4436-450B-884C-BE23C889E56F}"/>
                                            </p:graphicEl>
                                          </p:spTgt>
                                        </p:tgtEl>
                                        <p:attrNameLst>
                                          <p:attrName>style.visibility</p:attrName>
                                        </p:attrNameLst>
                                      </p:cBhvr>
                                      <p:to>
                                        <p:strVal val="visible"/>
                                      </p:to>
                                    </p:set>
                                    <p:animEffect transition="in" filter="fade">
                                      <p:cBhvr>
                                        <p:cTn id="36" dur="500"/>
                                        <p:tgtEl>
                                          <p:spTgt spid="5">
                                            <p:graphicEl>
                                              <a:dgm id="{E55F0ABA-4436-450B-884C-BE23C889E56F}"/>
                                            </p:graphicEl>
                                          </p:spTgt>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5">
                                            <p:graphicEl>
                                              <a:dgm id="{65BE1203-A297-4616-AABF-2F66D2E3D3F0}"/>
                                            </p:graphicEl>
                                          </p:spTgt>
                                        </p:tgtEl>
                                        <p:attrNameLst>
                                          <p:attrName>style.visibility</p:attrName>
                                        </p:attrNameLst>
                                      </p:cBhvr>
                                      <p:to>
                                        <p:strVal val="visible"/>
                                      </p:to>
                                    </p:set>
                                    <p:animEffect transition="in" filter="wipe(left)">
                                      <p:cBhvr>
                                        <p:cTn id="39" dur="500"/>
                                        <p:tgtEl>
                                          <p:spTgt spid="5">
                                            <p:graphicEl>
                                              <a:dgm id="{65BE1203-A297-4616-AABF-2F66D2E3D3F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a:xfrm>
            <a:off x="664525" y="3307383"/>
            <a:ext cx="4331368" cy="627904"/>
          </a:xfrm>
        </p:spPr>
        <p:txBody>
          <a:bodyPr/>
          <a:lstStyle/>
          <a:p>
            <a:r>
              <a:rPr lang="en-US" sz="4400" b="1" dirty="0"/>
              <a:t>Eduardo Pivaral</a:t>
            </a:r>
          </a:p>
        </p:txBody>
      </p:sp>
      <p:sp>
        <p:nvSpPr>
          <p:cNvPr id="45" name="Text Placeholder 44"/>
          <p:cNvSpPr>
            <a:spLocks noGrp="1"/>
          </p:cNvSpPr>
          <p:nvPr>
            <p:ph type="body" sz="quarter" idx="10"/>
          </p:nvPr>
        </p:nvSpPr>
        <p:spPr>
          <a:xfrm>
            <a:off x="664754" y="3926054"/>
            <a:ext cx="4669245" cy="540913"/>
          </a:xfrm>
        </p:spPr>
        <p:txBody>
          <a:bodyPr/>
          <a:lstStyle/>
          <a:p>
            <a:r>
              <a:rPr lang="en-US" sz="2800" dirty="0"/>
              <a:t>MCSE Database Developer</a:t>
            </a:r>
            <a:endParaRPr lang="en-US" dirty="0"/>
          </a:p>
        </p:txBody>
      </p:sp>
      <p:sp>
        <p:nvSpPr>
          <p:cNvPr id="150" name="Text Placeholder 149"/>
          <p:cNvSpPr>
            <a:spLocks noGrp="1"/>
          </p:cNvSpPr>
          <p:nvPr>
            <p:ph type="body" sz="quarter" idx="11"/>
          </p:nvPr>
        </p:nvSpPr>
        <p:spPr>
          <a:xfrm>
            <a:off x="7503700" y="1396769"/>
            <a:ext cx="3929500" cy="358448"/>
          </a:xfrm>
        </p:spPr>
        <p:txBody>
          <a:bodyPr/>
          <a:lstStyle/>
          <a:p>
            <a:r>
              <a:rPr lang="en-US" dirty="0"/>
              <a:t>Experience</a:t>
            </a:r>
          </a:p>
        </p:txBody>
      </p:sp>
      <p:pic>
        <p:nvPicPr>
          <p:cNvPr id="7" name="Picture Placeholder 6" descr="A person holding a sign posing for the camera&#10;&#10;Description automatically generated">
            <a:extLst>
              <a:ext uri="{FF2B5EF4-FFF2-40B4-BE49-F238E27FC236}">
                <a16:creationId xmlns:a16="http://schemas.microsoft.com/office/drawing/2014/main" id="{623F96CD-81FB-4F6B-B2B9-B6046DE0F710}"/>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81" r="81"/>
          <a:stretch>
            <a:fillRect/>
          </a:stretch>
        </p:blipFill>
        <p:spPr/>
      </p:pic>
      <p:sp>
        <p:nvSpPr>
          <p:cNvPr id="152" name="Text Placeholder 151"/>
          <p:cNvSpPr>
            <a:spLocks noGrp="1"/>
          </p:cNvSpPr>
          <p:nvPr>
            <p:ph type="body" sz="quarter" idx="13"/>
          </p:nvPr>
        </p:nvSpPr>
        <p:spPr>
          <a:xfrm>
            <a:off x="7503700" y="1755848"/>
            <a:ext cx="4688300" cy="1133964"/>
          </a:xfrm>
        </p:spPr>
        <p:txBody>
          <a:bodyPr>
            <a:normAutofit/>
          </a:bodyPr>
          <a:lstStyle/>
          <a:p>
            <a:pPr marL="285750" indent="-285750">
              <a:lnSpc>
                <a:spcPct val="100000"/>
              </a:lnSpc>
              <a:spcBef>
                <a:spcPts val="0"/>
              </a:spcBef>
              <a:buFont typeface="Arial" panose="020B0604020202020204" pitchFamily="34" charset="0"/>
              <a:buChar char="•"/>
            </a:pPr>
            <a:r>
              <a:rPr lang="en-US" dirty="0"/>
              <a:t>+15 Years of experience working on IT</a:t>
            </a:r>
          </a:p>
          <a:p>
            <a:pPr marL="285750" indent="-285750">
              <a:lnSpc>
                <a:spcPct val="100000"/>
              </a:lnSpc>
              <a:spcBef>
                <a:spcPts val="0"/>
              </a:spcBef>
              <a:buFont typeface="Arial" panose="020B0604020202020204" pitchFamily="34" charset="0"/>
              <a:buChar char="•"/>
            </a:pPr>
            <a:r>
              <a:rPr lang="en-US" dirty="0"/>
              <a:t>+10 Years of experience working with SQL Server</a:t>
            </a:r>
          </a:p>
          <a:p>
            <a:pPr marL="285750" indent="-285750">
              <a:lnSpc>
                <a:spcPct val="100000"/>
              </a:lnSpc>
              <a:spcBef>
                <a:spcPts val="0"/>
              </a:spcBef>
              <a:buFont typeface="Arial" panose="020B0604020202020204" pitchFamily="34" charset="0"/>
              <a:buChar char="•"/>
            </a:pPr>
            <a:r>
              <a:rPr lang="en-US" dirty="0"/>
              <a:t>Developer of Open Source tools for SQL Server administration, development and productivity.</a:t>
            </a:r>
          </a:p>
          <a:p>
            <a:pPr>
              <a:lnSpc>
                <a:spcPct val="100000"/>
              </a:lnSpc>
              <a:spcBef>
                <a:spcPts val="0"/>
              </a:spcBef>
            </a:pPr>
            <a:endParaRPr lang="en-US" dirty="0"/>
          </a:p>
        </p:txBody>
      </p:sp>
      <p:sp>
        <p:nvSpPr>
          <p:cNvPr id="153" name="Text Placeholder 152"/>
          <p:cNvSpPr>
            <a:spLocks noGrp="1"/>
          </p:cNvSpPr>
          <p:nvPr>
            <p:ph type="body" sz="quarter" idx="14"/>
          </p:nvPr>
        </p:nvSpPr>
        <p:spPr>
          <a:xfrm>
            <a:off x="7503700" y="3071634"/>
            <a:ext cx="3929500" cy="358448"/>
          </a:xfrm>
        </p:spPr>
        <p:txBody>
          <a:bodyPr/>
          <a:lstStyle/>
          <a:p>
            <a:r>
              <a:rPr lang="en-US" dirty="0"/>
              <a:t>Certifications</a:t>
            </a:r>
          </a:p>
        </p:txBody>
      </p:sp>
      <p:sp>
        <p:nvSpPr>
          <p:cNvPr id="154" name="Text Placeholder 153"/>
          <p:cNvSpPr>
            <a:spLocks noGrp="1"/>
          </p:cNvSpPr>
          <p:nvPr>
            <p:ph type="body" sz="quarter" idx="15"/>
          </p:nvPr>
        </p:nvSpPr>
        <p:spPr>
          <a:xfrm>
            <a:off x="7503700" y="3430713"/>
            <a:ext cx="4688300" cy="1099458"/>
          </a:xfrm>
        </p:spPr>
        <p:txBody>
          <a:bodyPr/>
          <a:lstStyle/>
          <a:p>
            <a:pPr marL="285750" indent="-285750">
              <a:spcBef>
                <a:spcPts val="0"/>
              </a:spcBef>
              <a:buFont typeface="Arial" panose="020B0604020202020204" pitchFamily="34" charset="0"/>
              <a:buChar char="•"/>
            </a:pPr>
            <a:r>
              <a:rPr lang="en-US" dirty="0"/>
              <a:t>MCSE Data Management and Analytics</a:t>
            </a:r>
          </a:p>
          <a:p>
            <a:pPr marL="285750" indent="-285750">
              <a:spcBef>
                <a:spcPts val="0"/>
              </a:spcBef>
              <a:buFont typeface="Arial" panose="020B0604020202020204" pitchFamily="34" charset="0"/>
              <a:buChar char="•"/>
            </a:pPr>
            <a:r>
              <a:rPr lang="en-US" dirty="0"/>
              <a:t>MCSA SQL 2016 Database Development</a:t>
            </a:r>
          </a:p>
          <a:p>
            <a:pPr marL="285750" indent="-285750">
              <a:spcBef>
                <a:spcPts val="0"/>
              </a:spcBef>
              <a:buFont typeface="Arial" panose="020B0604020202020204" pitchFamily="34" charset="0"/>
              <a:buChar char="•"/>
            </a:pPr>
            <a:r>
              <a:rPr lang="en-US" dirty="0"/>
              <a:t>MCSA SQL 2016 Database Administration</a:t>
            </a:r>
          </a:p>
          <a:p>
            <a:pPr marL="285750" indent="-285750">
              <a:spcBef>
                <a:spcPts val="0"/>
              </a:spcBef>
              <a:buFont typeface="Arial" panose="020B0604020202020204" pitchFamily="34" charset="0"/>
              <a:buChar char="•"/>
            </a:pPr>
            <a:r>
              <a:rPr lang="en-US" dirty="0"/>
              <a:t>MCSA SQL 2012/2014</a:t>
            </a:r>
          </a:p>
        </p:txBody>
      </p:sp>
      <p:sp>
        <p:nvSpPr>
          <p:cNvPr id="155" name="Text Placeholder 154"/>
          <p:cNvSpPr>
            <a:spLocks noGrp="1"/>
          </p:cNvSpPr>
          <p:nvPr>
            <p:ph type="body" sz="quarter" idx="16"/>
          </p:nvPr>
        </p:nvSpPr>
        <p:spPr>
          <a:xfrm>
            <a:off x="7503700" y="4711362"/>
            <a:ext cx="3929500" cy="358448"/>
          </a:xfrm>
        </p:spPr>
        <p:txBody>
          <a:bodyPr/>
          <a:lstStyle/>
          <a:p>
            <a:r>
              <a:rPr lang="en-US" dirty="0"/>
              <a:t>Community</a:t>
            </a:r>
          </a:p>
        </p:txBody>
      </p:sp>
      <p:sp>
        <p:nvSpPr>
          <p:cNvPr id="156" name="Text Placeholder 155"/>
          <p:cNvSpPr>
            <a:spLocks noGrp="1"/>
          </p:cNvSpPr>
          <p:nvPr>
            <p:ph type="body" sz="quarter" idx="17"/>
          </p:nvPr>
        </p:nvSpPr>
        <p:spPr>
          <a:xfrm>
            <a:off x="7503700" y="5070441"/>
            <a:ext cx="4609640" cy="1305524"/>
          </a:xfrm>
        </p:spPr>
        <p:txBody>
          <a:bodyPr/>
          <a:lstStyle/>
          <a:p>
            <a:pPr marL="285750" indent="-285750">
              <a:spcBef>
                <a:spcPts val="200"/>
              </a:spcBef>
              <a:buFont typeface="Arial" panose="020B0604020202020204" pitchFamily="34" charset="0"/>
              <a:buChar char="•"/>
            </a:pPr>
            <a:r>
              <a:rPr lang="en-US" dirty="0"/>
              <a:t>Regular Author for MSSQLTips.com</a:t>
            </a:r>
          </a:p>
          <a:p>
            <a:pPr marL="285750" indent="-285750">
              <a:spcBef>
                <a:spcPts val="200"/>
              </a:spcBef>
              <a:buFont typeface="Arial" panose="020B0604020202020204" pitchFamily="34" charset="0"/>
              <a:buChar char="•"/>
            </a:pPr>
            <a:r>
              <a:rPr lang="en-US" dirty="0"/>
              <a:t>Regular Author for SQLServerCentral.com</a:t>
            </a:r>
          </a:p>
          <a:p>
            <a:pPr marL="285750" indent="-285750">
              <a:spcBef>
                <a:spcPts val="200"/>
              </a:spcBef>
              <a:buFont typeface="Arial" panose="020B0604020202020204" pitchFamily="34" charset="0"/>
              <a:buChar char="•"/>
            </a:pPr>
            <a:r>
              <a:rPr lang="en-US" dirty="0"/>
              <a:t>MSSQLTips.com Rookie of the year 2018</a:t>
            </a:r>
          </a:p>
          <a:p>
            <a:pPr marL="285750" indent="-285750">
              <a:spcBef>
                <a:spcPts val="200"/>
              </a:spcBef>
              <a:buFont typeface="Arial" panose="020B0604020202020204" pitchFamily="34" charset="0"/>
              <a:buChar char="•"/>
            </a:pPr>
            <a:r>
              <a:rPr lang="en-US" dirty="0"/>
              <a:t>Board member of Guatemala SQL Server User Group</a:t>
            </a:r>
          </a:p>
          <a:p>
            <a:pPr marL="285750" indent="-285750">
              <a:spcBef>
                <a:spcPts val="200"/>
              </a:spcBef>
              <a:buFont typeface="Arial" panose="020B0604020202020204" pitchFamily="34" charset="0"/>
              <a:buChar char="•"/>
            </a:pPr>
            <a:r>
              <a:rPr lang="en-US" dirty="0"/>
              <a:t>Owner of SQLGuatemala.com</a:t>
            </a:r>
          </a:p>
          <a:p>
            <a:pPr>
              <a:spcBef>
                <a:spcPts val="200"/>
              </a:spcBef>
            </a:pPr>
            <a:endParaRPr lang="en-US" dirty="0"/>
          </a:p>
        </p:txBody>
      </p:sp>
      <p:sp>
        <p:nvSpPr>
          <p:cNvPr id="157" name="Text Placeholder 156"/>
          <p:cNvSpPr>
            <a:spLocks noGrp="1"/>
          </p:cNvSpPr>
          <p:nvPr>
            <p:ph type="body" sz="quarter" idx="18"/>
          </p:nvPr>
        </p:nvSpPr>
        <p:spPr>
          <a:xfrm>
            <a:off x="1271108" y="5282572"/>
            <a:ext cx="2088258" cy="349251"/>
          </a:xfrm>
        </p:spPr>
        <p:txBody>
          <a:bodyPr/>
          <a:lstStyle/>
          <a:p>
            <a:pPr indent="0">
              <a:buNone/>
            </a:pPr>
            <a:r>
              <a:rPr lang="en-US" dirty="0" err="1">
                <a:hlinkClick r:id="rId4"/>
              </a:rPr>
              <a:t>eduardo-pivaral</a:t>
            </a:r>
            <a:endParaRPr lang="en-US" dirty="0"/>
          </a:p>
        </p:txBody>
      </p:sp>
      <p:sp>
        <p:nvSpPr>
          <p:cNvPr id="158" name="Text Placeholder 157"/>
          <p:cNvSpPr>
            <a:spLocks noGrp="1"/>
          </p:cNvSpPr>
          <p:nvPr>
            <p:ph type="body" sz="quarter" idx="19"/>
          </p:nvPr>
        </p:nvSpPr>
        <p:spPr>
          <a:xfrm>
            <a:off x="1274392" y="5795411"/>
            <a:ext cx="2786613" cy="349251"/>
          </a:xfrm>
        </p:spPr>
        <p:txBody>
          <a:bodyPr/>
          <a:lstStyle/>
          <a:p>
            <a:pPr indent="0">
              <a:buNone/>
            </a:pPr>
            <a:r>
              <a:rPr lang="en-US" dirty="0">
                <a:hlinkClick r:id="rId5"/>
              </a:rPr>
              <a:t>@</a:t>
            </a:r>
            <a:r>
              <a:rPr lang="en-US" dirty="0" err="1">
                <a:hlinkClick r:id="rId5"/>
              </a:rPr>
              <a:t>EduardoDBA</a:t>
            </a:r>
            <a:endParaRPr lang="en-US" dirty="0"/>
          </a:p>
        </p:txBody>
      </p:sp>
      <p:grpSp>
        <p:nvGrpSpPr>
          <p:cNvPr id="91" name="Group 90"/>
          <p:cNvGrpSpPr/>
          <p:nvPr/>
        </p:nvGrpSpPr>
        <p:grpSpPr>
          <a:xfrm>
            <a:off x="901273" y="5816970"/>
            <a:ext cx="306133" cy="306133"/>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sz="2400"/>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94" name="Group 93"/>
          <p:cNvGrpSpPr/>
          <p:nvPr/>
        </p:nvGrpSpPr>
        <p:grpSpPr>
          <a:xfrm>
            <a:off x="896141" y="5304131"/>
            <a:ext cx="306133" cy="306133"/>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sz="2400"/>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sz="2400"/>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400"/>
              </a:p>
            </p:txBody>
          </p:sp>
        </p:grpSp>
      </p:grpSp>
      <p:sp>
        <p:nvSpPr>
          <p:cNvPr id="31" name="Text Placeholder 158">
            <a:extLst>
              <a:ext uri="{FF2B5EF4-FFF2-40B4-BE49-F238E27FC236}">
                <a16:creationId xmlns:a16="http://schemas.microsoft.com/office/drawing/2014/main" id="{23288460-89AA-4659-ADE4-ACF1C930819A}"/>
              </a:ext>
            </a:extLst>
          </p:cNvPr>
          <p:cNvSpPr txBox="1">
            <a:spLocks/>
          </p:cNvSpPr>
          <p:nvPr/>
        </p:nvSpPr>
        <p:spPr>
          <a:xfrm>
            <a:off x="664525" y="4388486"/>
            <a:ext cx="3301425" cy="349251"/>
          </a:xfrm>
          <a:prstGeom prst="rect">
            <a:avLst/>
          </a:prstGeom>
        </p:spPr>
        <p:txBody>
          <a:bodyPr vert="horz" lIns="121920" tIns="60960" rIns="121920" bIns="60960" rtlCol="0">
            <a:noAutofit/>
          </a:bodyPr>
          <a:lstStyle>
            <a:lvl1pPr marL="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buNone/>
            </a:pPr>
            <a:r>
              <a:rPr lang="en-CA" sz="1467" dirty="0">
                <a:hlinkClick r:id="rId6"/>
              </a:rPr>
              <a:t>www.sqlguatemala.com</a:t>
            </a:r>
            <a:endParaRPr lang="en-CA" sz="1467" dirty="0"/>
          </a:p>
          <a:p>
            <a:pPr indent="0">
              <a:buNone/>
            </a:pPr>
            <a:endParaRPr lang="en-CA" sz="1467" dirty="0"/>
          </a:p>
        </p:txBody>
      </p:sp>
    </p:spTree>
    <p:extLst>
      <p:ext uri="{BB962C8B-B14F-4D97-AF65-F5344CB8AC3E}">
        <p14:creationId xmlns:p14="http://schemas.microsoft.com/office/powerpoint/2010/main" val="15155126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485B4-F50C-4E85-9AA7-905BFADC5A2C}"/>
              </a:ext>
            </a:extLst>
          </p:cNvPr>
          <p:cNvSpPr>
            <a:spLocks noGrp="1"/>
          </p:cNvSpPr>
          <p:nvPr>
            <p:ph type="title"/>
          </p:nvPr>
        </p:nvSpPr>
        <p:spPr/>
        <p:txBody>
          <a:bodyPr/>
          <a:lstStyle/>
          <a:p>
            <a:r>
              <a:rPr lang="en-US"/>
              <a:t>Upgrading DB </a:t>
            </a:r>
            <a:r>
              <a:rPr lang="en-US" err="1"/>
              <a:t>Compat</a:t>
            </a:r>
            <a:r>
              <a:rPr lang="en-US"/>
              <a:t> until recently</a:t>
            </a:r>
          </a:p>
        </p:txBody>
      </p:sp>
      <p:sp>
        <p:nvSpPr>
          <p:cNvPr id="7" name="Text Placeholder 6">
            <a:extLst>
              <a:ext uri="{FF2B5EF4-FFF2-40B4-BE49-F238E27FC236}">
                <a16:creationId xmlns:a16="http://schemas.microsoft.com/office/drawing/2014/main" id="{6009345D-63F9-4040-AC84-0A6A45E2B054}"/>
              </a:ext>
            </a:extLst>
          </p:cNvPr>
          <p:cNvSpPr>
            <a:spLocks noGrp="1"/>
          </p:cNvSpPr>
          <p:nvPr>
            <p:ph type="body" sz="quarter" idx="4294967295"/>
          </p:nvPr>
        </p:nvSpPr>
        <p:spPr>
          <a:xfrm>
            <a:off x="211303" y="1437218"/>
            <a:ext cx="5826492" cy="1051983"/>
          </a:xfrm>
          <a:prstGeom prst="rect">
            <a:avLst/>
          </a:prstGeom>
        </p:spPr>
        <p:txBody>
          <a:bodyPr/>
          <a:lstStyle/>
          <a:p>
            <a:pPr algn="ctr"/>
            <a:r>
              <a:rPr lang="en-US" dirty="0"/>
              <a:t>SQL 2016+</a:t>
            </a:r>
          </a:p>
          <a:p>
            <a:pPr algn="ctr"/>
            <a:r>
              <a:rPr lang="en-US" dirty="0"/>
              <a:t>Query Store Regressed Queries</a:t>
            </a:r>
          </a:p>
        </p:txBody>
      </p:sp>
      <p:sp>
        <p:nvSpPr>
          <p:cNvPr id="8" name="Text Placeholder 7">
            <a:extLst>
              <a:ext uri="{FF2B5EF4-FFF2-40B4-BE49-F238E27FC236}">
                <a16:creationId xmlns:a16="http://schemas.microsoft.com/office/drawing/2014/main" id="{3DF82AAD-CF8F-4CD8-9B30-550FB59D9C2D}"/>
              </a:ext>
            </a:extLst>
          </p:cNvPr>
          <p:cNvSpPr>
            <a:spLocks noGrp="1"/>
          </p:cNvSpPr>
          <p:nvPr>
            <p:ph type="body" sz="quarter" idx="4294967295"/>
          </p:nvPr>
        </p:nvSpPr>
        <p:spPr>
          <a:xfrm>
            <a:off x="6469114" y="1437218"/>
            <a:ext cx="5211233" cy="1051983"/>
          </a:xfrm>
          <a:prstGeom prst="rect">
            <a:avLst/>
          </a:prstGeom>
        </p:spPr>
        <p:txBody>
          <a:bodyPr/>
          <a:lstStyle/>
          <a:p>
            <a:pPr algn="ctr"/>
            <a:r>
              <a:rPr lang="en-US" dirty="0"/>
              <a:t>SQL 2017+</a:t>
            </a:r>
          </a:p>
          <a:p>
            <a:pPr algn="ctr"/>
            <a:r>
              <a:rPr lang="en-US" dirty="0"/>
              <a:t>Automatic Plan Correction</a:t>
            </a:r>
          </a:p>
        </p:txBody>
      </p:sp>
      <p:pic>
        <p:nvPicPr>
          <p:cNvPr id="5" name="Picture 4">
            <a:extLst>
              <a:ext uri="{FF2B5EF4-FFF2-40B4-BE49-F238E27FC236}">
                <a16:creationId xmlns:a16="http://schemas.microsoft.com/office/drawing/2014/main" id="{A666E517-E1E7-4A99-84E5-0D1FEB929024}"/>
              </a:ext>
            </a:extLst>
          </p:cNvPr>
          <p:cNvPicPr>
            <a:picLocks noChangeAspect="1"/>
          </p:cNvPicPr>
          <p:nvPr/>
        </p:nvPicPr>
        <p:blipFill>
          <a:blip r:embed="rId4"/>
          <a:stretch>
            <a:fillRect/>
          </a:stretch>
        </p:blipFill>
        <p:spPr>
          <a:xfrm>
            <a:off x="1499112" y="2859623"/>
            <a:ext cx="3250872" cy="3456191"/>
          </a:xfrm>
          <a:prstGeom prst="rect">
            <a:avLst/>
          </a:prstGeom>
          <a:ln>
            <a:noFill/>
          </a:ln>
          <a:effectLst>
            <a:outerShdw blurRad="190500" algn="tl" rotWithShape="0">
              <a:srgbClr val="000000">
                <a:alpha val="70000"/>
              </a:srgbClr>
            </a:outerShdw>
          </a:effectLst>
        </p:spPr>
      </p:pic>
      <p:pic>
        <p:nvPicPr>
          <p:cNvPr id="6" name="Picture 5" descr="A picture containing screenshot&#10;&#10;Description generated with high confidence">
            <a:extLst>
              <a:ext uri="{FF2B5EF4-FFF2-40B4-BE49-F238E27FC236}">
                <a16:creationId xmlns:a16="http://schemas.microsoft.com/office/drawing/2014/main" id="{21D689EC-A413-4265-A049-928EC461B964}"/>
              </a:ext>
            </a:extLst>
          </p:cNvPr>
          <p:cNvPicPr>
            <a:picLocks noChangeAspect="1"/>
          </p:cNvPicPr>
          <p:nvPr/>
        </p:nvPicPr>
        <p:blipFill>
          <a:blip r:embed="rId5"/>
          <a:stretch>
            <a:fillRect/>
          </a:stretch>
        </p:blipFill>
        <p:spPr>
          <a:xfrm>
            <a:off x="6096001" y="2859623"/>
            <a:ext cx="5957459" cy="2457451"/>
          </a:xfrm>
          <a:prstGeom prst="rect">
            <a:avLst/>
          </a:prstGeom>
          <a:ln>
            <a:noFill/>
          </a:ln>
          <a:effectLst>
            <a:outerShdw blurRad="190500" algn="tl" rotWithShape="0">
              <a:srgbClr val="000000">
                <a:alpha val="70000"/>
              </a:srgbClr>
            </a:outerShdw>
          </a:effectLst>
        </p:spPr>
      </p:pic>
      <p:sp>
        <p:nvSpPr>
          <p:cNvPr id="12" name="MouseClick">
            <a:extLst>
              <a:ext uri="{FF2B5EF4-FFF2-40B4-BE49-F238E27FC236}">
                <a16:creationId xmlns:a16="http://schemas.microsoft.com/office/drawing/2014/main" id="{893E96BE-EE7D-4B55-B65E-54A97BDC5F1B}"/>
              </a:ext>
            </a:extLst>
          </p:cNvPr>
          <p:cNvSpPr/>
          <p:nvPr>
            <p:custDataLst>
              <p:custData r:id="rId1"/>
            </p:custDataLst>
          </p:nvPr>
        </p:nvSpPr>
        <p:spPr>
          <a:xfrm rot="20359169">
            <a:off x="3597106" y="4389910"/>
            <a:ext cx="201375" cy="330212"/>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130023" tIns="65012" rIns="130023" bIns="65012"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defTabSz="1219170">
              <a:defRPr/>
            </a:pPr>
            <a:endParaRPr lang="en-US" sz="2400">
              <a:latin typeface="Segoe UI"/>
            </a:endParaRPr>
          </a:p>
        </p:txBody>
      </p:sp>
    </p:spTree>
    <p:extLst>
      <p:ext uri="{BB962C8B-B14F-4D97-AF65-F5344CB8AC3E}">
        <p14:creationId xmlns:p14="http://schemas.microsoft.com/office/powerpoint/2010/main" val="290071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B23638B6-2CA0-409F-BA17-82ED75880EC6}"/>
              </a:ext>
            </a:extLst>
          </p:cNvPr>
          <p:cNvSpPr>
            <a:spLocks noChangeArrowheads="1"/>
          </p:cNvSpPr>
          <p:nvPr/>
        </p:nvSpPr>
        <p:spPr bwMode="auto">
          <a:xfrm>
            <a:off x="624731" y="840223"/>
            <a:ext cx="11567269" cy="215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r>
              <a:rPr lang="en-US" sz="2000" dirty="0">
                <a:solidFill>
                  <a:srgbClr val="008000"/>
                </a:solidFill>
                <a:latin typeface="Consolas" panose="020B0609020204030204" pitchFamily="49" charset="0"/>
              </a:rPr>
              <a:t>-- Enabling Query Store (starting SQL Server 2016)</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ALTER</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DATABASE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YourDatabase</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SET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QUERY_STORE</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ON</a:t>
            </a:r>
            <a:r>
              <a:rPr lang="en-US" sz="2000" dirty="0">
                <a:solidFill>
                  <a:srgbClr val="808080"/>
                </a:solidFill>
                <a:latin typeface="Consolas" panose="020B0609020204030204" pitchFamily="49" charset="0"/>
              </a:rPr>
              <a:t>;</a:t>
            </a:r>
          </a:p>
          <a:p>
            <a:endParaRPr lang="en-US" sz="2000" dirty="0">
              <a:solidFill>
                <a:srgbClr val="000000"/>
              </a:solidFill>
              <a:latin typeface="Consolas" panose="020B0609020204030204" pitchFamily="49" charset="0"/>
            </a:endParaRPr>
          </a:p>
          <a:p>
            <a:endParaRPr lang="en-US" sz="2000" dirty="0">
              <a:solidFill>
                <a:srgbClr val="000000"/>
              </a:solidFill>
              <a:latin typeface="Consolas" panose="020B0609020204030204" pitchFamily="49" charset="0"/>
            </a:endParaRPr>
          </a:p>
          <a:p>
            <a:endParaRPr lang="en-US" sz="2000" dirty="0">
              <a:solidFill>
                <a:srgbClr val="000000"/>
              </a:solidFill>
              <a:latin typeface="Consolas" panose="020B0609020204030204" pitchFamily="49" charset="0"/>
            </a:endParaRPr>
          </a:p>
          <a:p>
            <a:r>
              <a:rPr lang="en-US" sz="2000" dirty="0">
                <a:solidFill>
                  <a:srgbClr val="008000"/>
                </a:solidFill>
                <a:latin typeface="Consolas" panose="020B0609020204030204" pitchFamily="49" charset="0"/>
              </a:rPr>
              <a:t>-- Enabling Automatic tuning (starting SQL Server 2017)</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ALTER</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DATABASE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YourDatabase</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SET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AUTOMATIC_TUNING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FORCE_LAST_GOOD_PLAN</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ON</a:t>
            </a:r>
            <a:r>
              <a:rPr lang="en-US" sz="2000" dirty="0">
                <a:solidFill>
                  <a:srgbClr val="000000"/>
                </a:solidFill>
                <a:latin typeface="Consolas" panose="020B0609020204030204" pitchFamily="49" charset="0"/>
              </a:rPr>
              <a:t> </a:t>
            </a:r>
            <a:r>
              <a:rPr lang="en-US" sz="2000" dirty="0">
                <a:solidFill>
                  <a:srgbClr val="808080"/>
                </a:solidFill>
                <a:latin typeface="Consolas" panose="020B0609020204030204" pitchFamily="49" charset="0"/>
              </a:rPr>
              <a:t>);</a:t>
            </a:r>
            <a:r>
              <a:rPr lang="en-US" sz="2000" dirty="0">
                <a:solidFill>
                  <a:srgbClr val="000000"/>
                </a:solidFill>
                <a:latin typeface="Consolas" panose="020B0609020204030204" pitchFamily="49" charset="0"/>
              </a:rPr>
              <a:t> </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79DE5BE-6BB6-489C-94E3-FAEA491A3AB6}"/>
              </a:ext>
            </a:extLst>
          </p:cNvPr>
          <p:cNvSpPr/>
          <p:nvPr/>
        </p:nvSpPr>
        <p:spPr>
          <a:xfrm>
            <a:off x="624731" y="4499083"/>
            <a:ext cx="11243808" cy="430887"/>
          </a:xfrm>
          <a:prstGeom prst="rect">
            <a:avLst/>
          </a:prstGeom>
        </p:spPr>
        <p:txBody>
          <a:bodyPr wrap="square">
            <a:spAutoFit/>
          </a:bodyPr>
          <a:lstStyle/>
          <a:p>
            <a:r>
              <a:rPr lang="en-US" sz="2200" dirty="0">
                <a:hlinkClick r:id="rId2"/>
              </a:rPr>
              <a:t>https://www.sqlservercentral.com/steps/the-basics-level-1-of-the-stairway-to-query-store</a:t>
            </a:r>
            <a:endParaRPr lang="en-US" sz="2200" dirty="0"/>
          </a:p>
        </p:txBody>
      </p:sp>
      <p:sp>
        <p:nvSpPr>
          <p:cNvPr id="4" name="Text Placeholder 12">
            <a:extLst>
              <a:ext uri="{FF2B5EF4-FFF2-40B4-BE49-F238E27FC236}">
                <a16:creationId xmlns:a16="http://schemas.microsoft.com/office/drawing/2014/main" id="{144EA343-9231-4DDF-AEAD-2CE44A0ECDD2}"/>
              </a:ext>
            </a:extLst>
          </p:cNvPr>
          <p:cNvSpPr txBox="1">
            <a:spLocks/>
          </p:cNvSpPr>
          <p:nvPr/>
        </p:nvSpPr>
        <p:spPr>
          <a:xfrm>
            <a:off x="475441" y="3863342"/>
            <a:ext cx="10411691" cy="646331"/>
          </a:xfrm>
          <a:prstGeom prst="rect">
            <a:avLst/>
          </a:prstGeom>
        </p:spPr>
        <p:txBody>
          <a:bodyPr/>
          <a:lst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800" dirty="0"/>
              <a:t>More info about Query Store here:</a:t>
            </a:r>
          </a:p>
          <a:p>
            <a:endParaRPr lang="en-US" sz="2800" dirty="0"/>
          </a:p>
        </p:txBody>
      </p:sp>
    </p:spTree>
    <p:extLst>
      <p:ext uri="{BB962C8B-B14F-4D97-AF65-F5344CB8AC3E}">
        <p14:creationId xmlns:p14="http://schemas.microsoft.com/office/powerpoint/2010/main" val="384373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A1E4-3841-4AB3-8768-F519FE320F79}"/>
              </a:ext>
            </a:extLst>
          </p:cNvPr>
          <p:cNvSpPr>
            <a:spLocks noGrp="1"/>
          </p:cNvSpPr>
          <p:nvPr>
            <p:ph type="title"/>
          </p:nvPr>
        </p:nvSpPr>
        <p:spPr/>
        <p:txBody>
          <a:bodyPr/>
          <a:lstStyle/>
          <a:p>
            <a:r>
              <a:rPr lang="en-US" dirty="0"/>
              <a:t>Query Tuning Assistant (QTA)</a:t>
            </a:r>
          </a:p>
        </p:txBody>
      </p:sp>
      <p:sp>
        <p:nvSpPr>
          <p:cNvPr id="6" name="Text Placeholder 5">
            <a:extLst>
              <a:ext uri="{FF2B5EF4-FFF2-40B4-BE49-F238E27FC236}">
                <a16:creationId xmlns:a16="http://schemas.microsoft.com/office/drawing/2014/main" id="{158A742F-767B-45BB-B58B-B4BD1322EED1}"/>
              </a:ext>
            </a:extLst>
          </p:cNvPr>
          <p:cNvSpPr>
            <a:spLocks noGrp="1"/>
          </p:cNvSpPr>
          <p:nvPr>
            <p:ph type="body" sz="quarter" idx="4294967295"/>
          </p:nvPr>
        </p:nvSpPr>
        <p:spPr>
          <a:xfrm>
            <a:off x="528111" y="1499269"/>
            <a:ext cx="11019367" cy="2510367"/>
          </a:xfrm>
          <a:prstGeom prst="rect">
            <a:avLst/>
          </a:prstGeom>
        </p:spPr>
        <p:txBody>
          <a:bodyPr/>
          <a:lstStyle/>
          <a:p>
            <a:r>
              <a:rPr lang="en-US" b="1" u="sng" dirty="0"/>
              <a:t>1</a:t>
            </a:r>
            <a:r>
              <a:rPr lang="en-US" b="1" u="sng" baseline="30000" dirty="0"/>
              <a:t>st</a:t>
            </a:r>
            <a:r>
              <a:rPr lang="en-US" b="1" u="sng" dirty="0"/>
              <a:t> Priority</a:t>
            </a:r>
            <a:r>
              <a:rPr lang="en-US" dirty="0"/>
              <a:t>: to guide users through the </a:t>
            </a:r>
            <a:r>
              <a:rPr lang="en-US" u="sng" dirty="0"/>
              <a:t>documented</a:t>
            </a:r>
            <a:r>
              <a:rPr lang="en-US" dirty="0"/>
              <a:t> and </a:t>
            </a:r>
            <a:r>
              <a:rPr lang="en-US" u="sng" dirty="0"/>
              <a:t>recommended</a:t>
            </a:r>
            <a:r>
              <a:rPr lang="en-US" dirty="0"/>
              <a:t> DB Compatibility upgrade procedure with ease.</a:t>
            </a:r>
          </a:p>
          <a:p>
            <a:r>
              <a:rPr lang="en-US" dirty="0"/>
              <a:t>What if instead of choosing between current and last know good plan, we find a 3rd, better plan?</a:t>
            </a:r>
          </a:p>
        </p:txBody>
      </p:sp>
      <p:graphicFrame>
        <p:nvGraphicFramePr>
          <p:cNvPr id="9" name="Diagram 8">
            <a:extLst>
              <a:ext uri="{FF2B5EF4-FFF2-40B4-BE49-F238E27FC236}">
                <a16:creationId xmlns:a16="http://schemas.microsoft.com/office/drawing/2014/main" id="{6559ACD7-03A3-4C44-9A84-0A4EF2A762C3}"/>
              </a:ext>
            </a:extLst>
          </p:cNvPr>
          <p:cNvGraphicFramePr/>
          <p:nvPr/>
        </p:nvGraphicFramePr>
        <p:xfrm>
          <a:off x="136550" y="3429001"/>
          <a:ext cx="11918900" cy="35527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Multiplication Sign 9">
            <a:extLst>
              <a:ext uri="{FF2B5EF4-FFF2-40B4-BE49-F238E27FC236}">
                <a16:creationId xmlns:a16="http://schemas.microsoft.com/office/drawing/2014/main" id="{6BC2CE39-287E-4AF6-9706-8E0B16805DCC}"/>
              </a:ext>
            </a:extLst>
          </p:cNvPr>
          <p:cNvSpPr/>
          <p:nvPr/>
        </p:nvSpPr>
        <p:spPr>
          <a:xfrm>
            <a:off x="8369045" y="3908756"/>
            <a:ext cx="1761587" cy="2593227"/>
          </a:xfrm>
          <a:prstGeom prst="mathMultiply">
            <a:avLst/>
          </a:prstGeom>
        </p:spPr>
        <p:style>
          <a:lnRef idx="1">
            <a:schemeClr val="accent3"/>
          </a:lnRef>
          <a:fillRef idx="2">
            <a:schemeClr val="accent3"/>
          </a:fillRef>
          <a:effectRef idx="1">
            <a:schemeClr val="accent3"/>
          </a:effectRef>
          <a:fontRef idx="minor">
            <a:schemeClr val="dk1"/>
          </a:fontRef>
        </p:style>
        <p:txBody>
          <a:bodyPr rtlCol="0" anchor="ctr"/>
          <a:lstStyle/>
          <a:p>
            <a:pPr algn="ctr" defTabSz="1219140">
              <a:defRPr/>
            </a:pPr>
            <a:endParaRPr lang="en-US" sz="1767">
              <a:solidFill>
                <a:srgbClr val="000000"/>
              </a:solidFill>
              <a:latin typeface="Segoe UI"/>
            </a:endParaRPr>
          </a:p>
        </p:txBody>
      </p:sp>
    </p:spTree>
    <p:extLst>
      <p:ext uri="{BB962C8B-B14F-4D97-AF65-F5344CB8AC3E}">
        <p14:creationId xmlns:p14="http://schemas.microsoft.com/office/powerpoint/2010/main" val="400290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graphicEl>
                                              <a:dgm id="{28BB4A58-4008-4388-B392-13A141A435AE}"/>
                                            </p:graphicEl>
                                          </p:spTgt>
                                        </p:tgtEl>
                                        <p:attrNameLst>
                                          <p:attrName>style.visibility</p:attrName>
                                        </p:attrNameLst>
                                      </p:cBhvr>
                                      <p:to>
                                        <p:strVal val="visible"/>
                                      </p:to>
                                    </p:set>
                                    <p:animEffect transition="in" filter="wipe(left)">
                                      <p:cBhvr>
                                        <p:cTn id="7" dur="500"/>
                                        <p:tgtEl>
                                          <p:spTgt spid="9">
                                            <p:graphicEl>
                                              <a:dgm id="{28BB4A58-4008-4388-B392-13A141A435AE}"/>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graphicEl>
                                              <a:dgm id="{807A7CC8-4053-4B78-B2E1-42409E0B881A}"/>
                                            </p:graphicEl>
                                          </p:spTgt>
                                        </p:tgtEl>
                                        <p:attrNameLst>
                                          <p:attrName>style.visibility</p:attrName>
                                        </p:attrNameLst>
                                      </p:cBhvr>
                                      <p:to>
                                        <p:strVal val="visible"/>
                                      </p:to>
                                    </p:set>
                                    <p:animEffect transition="in" filter="fade">
                                      <p:cBhvr>
                                        <p:cTn id="11" dur="500"/>
                                        <p:tgtEl>
                                          <p:spTgt spid="9">
                                            <p:graphicEl>
                                              <a:dgm id="{807A7CC8-4053-4B78-B2E1-42409E0B881A}"/>
                                            </p:graphicEl>
                                          </p:spTgt>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9">
                                            <p:graphicEl>
                                              <a:dgm id="{9FF1E36A-5901-4006-BC5F-806DC958904D}"/>
                                            </p:graphicEl>
                                          </p:spTgt>
                                        </p:tgtEl>
                                        <p:attrNameLst>
                                          <p:attrName>style.visibility</p:attrName>
                                        </p:attrNameLst>
                                      </p:cBhvr>
                                      <p:to>
                                        <p:strVal val="visible"/>
                                      </p:to>
                                    </p:set>
                                    <p:animEffect transition="in" filter="wipe(left)">
                                      <p:cBhvr>
                                        <p:cTn id="14" dur="500"/>
                                        <p:tgtEl>
                                          <p:spTgt spid="9">
                                            <p:graphicEl>
                                              <a:dgm id="{9FF1E36A-5901-4006-BC5F-806DC958904D}"/>
                                            </p:graphic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9">
                                            <p:graphicEl>
                                              <a:dgm id="{4BF6214F-0651-48BA-A5AF-4EE938BDE662}"/>
                                            </p:graphicEl>
                                          </p:spTgt>
                                        </p:tgtEl>
                                        <p:attrNameLst>
                                          <p:attrName>style.visibility</p:attrName>
                                        </p:attrNameLst>
                                      </p:cBhvr>
                                      <p:to>
                                        <p:strVal val="visible"/>
                                      </p:to>
                                    </p:set>
                                    <p:animEffect transition="in" filter="fade">
                                      <p:cBhvr>
                                        <p:cTn id="18" dur="500"/>
                                        <p:tgtEl>
                                          <p:spTgt spid="9">
                                            <p:graphicEl>
                                              <a:dgm id="{4BF6214F-0651-48BA-A5AF-4EE938BDE662}"/>
                                            </p:graphic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9">
                                            <p:graphicEl>
                                              <a:dgm id="{F9F9C69B-84EC-43AE-AD7F-A1075EE779BE}"/>
                                            </p:graphicEl>
                                          </p:spTgt>
                                        </p:tgtEl>
                                        <p:attrNameLst>
                                          <p:attrName>style.visibility</p:attrName>
                                        </p:attrNameLst>
                                      </p:cBhvr>
                                      <p:to>
                                        <p:strVal val="visible"/>
                                      </p:to>
                                    </p:set>
                                    <p:animEffect transition="in" filter="wipe(left)">
                                      <p:cBhvr>
                                        <p:cTn id="21" dur="500"/>
                                        <p:tgtEl>
                                          <p:spTgt spid="9">
                                            <p:graphicEl>
                                              <a:dgm id="{F9F9C69B-84EC-43AE-AD7F-A1075EE779BE}"/>
                                            </p:graphicEl>
                                          </p:spTgt>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9">
                                            <p:graphicEl>
                                              <a:dgm id="{086E85D3-9044-4D21-8107-7D7CB3790AC0}"/>
                                            </p:graphicEl>
                                          </p:spTgt>
                                        </p:tgtEl>
                                        <p:attrNameLst>
                                          <p:attrName>style.visibility</p:attrName>
                                        </p:attrNameLst>
                                      </p:cBhvr>
                                      <p:to>
                                        <p:strVal val="visible"/>
                                      </p:to>
                                    </p:set>
                                    <p:animEffect transition="in" filter="fade">
                                      <p:cBhvr>
                                        <p:cTn id="25" dur="500"/>
                                        <p:tgtEl>
                                          <p:spTgt spid="9">
                                            <p:graphicEl>
                                              <a:dgm id="{086E85D3-9044-4D21-8107-7D7CB3790AC0}"/>
                                            </p:graphicEl>
                                          </p:spTgt>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9">
                                            <p:graphicEl>
                                              <a:dgm id="{ADEA711A-A839-4459-9FC3-A44F9DC4B5E6}"/>
                                            </p:graphicEl>
                                          </p:spTgt>
                                        </p:tgtEl>
                                        <p:attrNameLst>
                                          <p:attrName>style.visibility</p:attrName>
                                        </p:attrNameLst>
                                      </p:cBhvr>
                                      <p:to>
                                        <p:strVal val="visible"/>
                                      </p:to>
                                    </p:set>
                                    <p:animEffect transition="in" filter="wipe(left)">
                                      <p:cBhvr>
                                        <p:cTn id="28" dur="500"/>
                                        <p:tgtEl>
                                          <p:spTgt spid="9">
                                            <p:graphicEl>
                                              <a:dgm id="{ADEA711A-A839-4459-9FC3-A44F9DC4B5E6}"/>
                                            </p:graphicEl>
                                          </p:spTgt>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9">
                                            <p:graphicEl>
                                              <a:dgm id="{E55F0ABA-4436-450B-884C-BE23C889E56F}"/>
                                            </p:graphicEl>
                                          </p:spTgt>
                                        </p:tgtEl>
                                        <p:attrNameLst>
                                          <p:attrName>style.visibility</p:attrName>
                                        </p:attrNameLst>
                                      </p:cBhvr>
                                      <p:to>
                                        <p:strVal val="visible"/>
                                      </p:to>
                                    </p:set>
                                    <p:animEffect transition="in" filter="fade">
                                      <p:cBhvr>
                                        <p:cTn id="32" dur="500"/>
                                        <p:tgtEl>
                                          <p:spTgt spid="9">
                                            <p:graphicEl>
                                              <a:dgm id="{E55F0ABA-4436-450B-884C-BE23C889E56F}"/>
                                            </p:graphic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9">
                                            <p:graphicEl>
                                              <a:dgm id="{65BE1203-A297-4616-AABF-2F66D2E3D3F0}"/>
                                            </p:graphicEl>
                                          </p:spTgt>
                                        </p:tgtEl>
                                        <p:attrNameLst>
                                          <p:attrName>style.visibility</p:attrName>
                                        </p:attrNameLst>
                                      </p:cBhvr>
                                      <p:to>
                                        <p:strVal val="visible"/>
                                      </p:to>
                                    </p:set>
                                    <p:animEffect transition="in" filter="wipe(left)">
                                      <p:cBhvr>
                                        <p:cTn id="35" dur="500"/>
                                        <p:tgtEl>
                                          <p:spTgt spid="9">
                                            <p:graphicEl>
                                              <a:dgm id="{65BE1203-A297-4616-AABF-2F66D2E3D3F0}"/>
                                            </p:graphic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1" end="1"/>
                                            </p:txEl>
                                          </p:spTgt>
                                        </p:tgtEl>
                                        <p:attrNameLst>
                                          <p:attrName>style.visibility</p:attrName>
                                        </p:attrNameLst>
                                      </p:cBhvr>
                                      <p:to>
                                        <p:strVal val="visible"/>
                                      </p:to>
                                    </p:set>
                                    <p:animEffect transition="in" filter="fade">
                                      <p:cBhvr>
                                        <p:cTn id="40" dur="500"/>
                                        <p:tgtEl>
                                          <p:spTgt spid="6">
                                            <p:txEl>
                                              <p:pRg st="1" end="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9">
                                            <p:graphicEl>
                                              <a:dgm id="{BD41DDCA-CE04-4094-972D-84BA705FD29C}"/>
                                            </p:graphicEl>
                                          </p:spTgt>
                                        </p:tgtEl>
                                        <p:attrNameLst>
                                          <p:attrName>style.visibility</p:attrName>
                                        </p:attrNameLst>
                                      </p:cBhvr>
                                      <p:to>
                                        <p:strVal val="visible"/>
                                      </p:to>
                                    </p:set>
                                    <p:animEffect transition="in" filter="wipe(left)">
                                      <p:cBhvr>
                                        <p:cTn id="46" dur="500"/>
                                        <p:tgtEl>
                                          <p:spTgt spid="9">
                                            <p:graphicEl>
                                              <a:dgm id="{BD41DDCA-CE04-4094-972D-84BA705FD29C}"/>
                                            </p:graphicEl>
                                          </p:spTgt>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9">
                                            <p:graphicEl>
                                              <a:dgm id="{77F75AE4-31FB-432F-A58A-7B0F415671A8}"/>
                                            </p:graphicEl>
                                          </p:spTgt>
                                        </p:tgtEl>
                                        <p:attrNameLst>
                                          <p:attrName>style.visibility</p:attrName>
                                        </p:attrNameLst>
                                      </p:cBhvr>
                                      <p:to>
                                        <p:strVal val="visible"/>
                                      </p:to>
                                    </p:set>
                                    <p:animEffect transition="in" filter="wipe(left)">
                                      <p:cBhvr>
                                        <p:cTn id="49" dur="500"/>
                                        <p:tgtEl>
                                          <p:spTgt spid="9">
                                            <p:graphicEl>
                                              <a:dgm id="{77F75AE4-31FB-432F-A58A-7B0F415671A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A09D180-CC93-4DA0-A7A5-54FC210CE114}"/>
              </a:ext>
            </a:extLst>
          </p:cNvPr>
          <p:cNvSpPr/>
          <p:nvPr/>
        </p:nvSpPr>
        <p:spPr>
          <a:xfrm>
            <a:off x="519404" y="3107743"/>
            <a:ext cx="11153192" cy="830997"/>
          </a:xfrm>
          <a:prstGeom prst="rect">
            <a:avLst/>
          </a:prstGeom>
        </p:spPr>
        <p:txBody>
          <a:bodyPr wrap="square">
            <a:spAutoFit/>
          </a:bodyPr>
          <a:lstStyle/>
          <a:p>
            <a:r>
              <a:rPr lang="en-US" sz="2400" dirty="0">
                <a:hlinkClick r:id="rId3"/>
              </a:rPr>
              <a:t>https://docs.microsoft.com/en-us/sql/relational-databases/performance/query-store-usage-scenarios?view=sql-server-2017#CEUpgrade</a:t>
            </a:r>
            <a:endParaRPr lang="en-US" sz="2400" dirty="0"/>
          </a:p>
        </p:txBody>
      </p:sp>
      <p:sp>
        <p:nvSpPr>
          <p:cNvPr id="11" name="Text Placeholder 12">
            <a:extLst>
              <a:ext uri="{FF2B5EF4-FFF2-40B4-BE49-F238E27FC236}">
                <a16:creationId xmlns:a16="http://schemas.microsoft.com/office/drawing/2014/main" id="{C34C9C8D-8F54-40B2-A70D-404B1C5B62BD}"/>
              </a:ext>
            </a:extLst>
          </p:cNvPr>
          <p:cNvSpPr txBox="1">
            <a:spLocks/>
          </p:cNvSpPr>
          <p:nvPr/>
        </p:nvSpPr>
        <p:spPr>
          <a:xfrm>
            <a:off x="382522" y="2276746"/>
            <a:ext cx="10411691" cy="830997"/>
          </a:xfrm>
          <a:prstGeom prst="rect">
            <a:avLst/>
          </a:prstGeom>
        </p:spPr>
        <p:txBody>
          <a:bodyPr/>
          <a:lst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3600" dirty="0"/>
              <a:t>Documented DB Compatibility upgrade process:</a:t>
            </a:r>
          </a:p>
          <a:p>
            <a:endParaRPr lang="en-US" sz="3600" dirty="0"/>
          </a:p>
        </p:txBody>
      </p:sp>
    </p:spTree>
    <p:extLst>
      <p:ext uri="{BB962C8B-B14F-4D97-AF65-F5344CB8AC3E}">
        <p14:creationId xmlns:p14="http://schemas.microsoft.com/office/powerpoint/2010/main" val="296566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A1E4-3841-4AB3-8768-F519FE320F79}"/>
              </a:ext>
            </a:extLst>
          </p:cNvPr>
          <p:cNvSpPr>
            <a:spLocks noGrp="1"/>
          </p:cNvSpPr>
          <p:nvPr>
            <p:ph type="title"/>
          </p:nvPr>
        </p:nvSpPr>
        <p:spPr/>
        <p:txBody>
          <a:bodyPr/>
          <a:lstStyle/>
          <a:p>
            <a:r>
              <a:rPr lang="en-US" sz="4933" dirty="0"/>
              <a:t>Query Tuning Assistant (QTA) Workflow</a:t>
            </a:r>
          </a:p>
        </p:txBody>
      </p:sp>
      <p:sp>
        <p:nvSpPr>
          <p:cNvPr id="3" name="Text Placeholder 2">
            <a:extLst>
              <a:ext uri="{FF2B5EF4-FFF2-40B4-BE49-F238E27FC236}">
                <a16:creationId xmlns:a16="http://schemas.microsoft.com/office/drawing/2014/main" id="{DF910C03-0877-427A-9D63-33176BB2DD5D}"/>
              </a:ext>
            </a:extLst>
          </p:cNvPr>
          <p:cNvSpPr>
            <a:spLocks noGrp="1"/>
          </p:cNvSpPr>
          <p:nvPr>
            <p:ph type="body" sz="quarter" idx="4294967295"/>
          </p:nvPr>
        </p:nvSpPr>
        <p:spPr>
          <a:xfrm>
            <a:off x="429371" y="1747030"/>
            <a:ext cx="11019367" cy="2309284"/>
          </a:xfrm>
          <a:prstGeom prst="rect">
            <a:avLst/>
          </a:prstGeom>
        </p:spPr>
        <p:txBody>
          <a:bodyPr/>
          <a:lstStyle/>
          <a:p>
            <a:r>
              <a:rPr lang="en-US"/>
              <a:t>Available in SSMS v18 and </a:t>
            </a:r>
            <a:r>
              <a:rPr lang="en-US" err="1"/>
              <a:t>Powershell</a:t>
            </a:r>
            <a:r>
              <a:rPr lang="en-US"/>
              <a:t> (preview)</a:t>
            </a:r>
          </a:p>
        </p:txBody>
      </p:sp>
      <p:graphicFrame>
        <p:nvGraphicFramePr>
          <p:cNvPr id="4" name="Diagram 3">
            <a:extLst>
              <a:ext uri="{FF2B5EF4-FFF2-40B4-BE49-F238E27FC236}">
                <a16:creationId xmlns:a16="http://schemas.microsoft.com/office/drawing/2014/main" id="{0D887880-32DF-44FB-9EEB-1BFCB90C255F}"/>
              </a:ext>
            </a:extLst>
          </p:cNvPr>
          <p:cNvGraphicFramePr/>
          <p:nvPr/>
        </p:nvGraphicFramePr>
        <p:xfrm>
          <a:off x="429371" y="1366196"/>
          <a:ext cx="11464125" cy="54240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4236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graphicEl>
                                              <a:dgm id="{F9903A1E-118F-4929-82E0-1A512EB8EE42}"/>
                                            </p:graphicEl>
                                          </p:spTgt>
                                        </p:tgtEl>
                                        <p:attrNameLst>
                                          <p:attrName>style.visibility</p:attrName>
                                        </p:attrNameLst>
                                      </p:cBhvr>
                                      <p:to>
                                        <p:strVal val="visible"/>
                                      </p:to>
                                    </p:set>
                                    <p:animEffect transition="in" filter="fade">
                                      <p:cBhvr>
                                        <p:cTn id="7" dur="500"/>
                                        <p:tgtEl>
                                          <p:spTgt spid="4">
                                            <p:graphicEl>
                                              <a:dgm id="{F9903A1E-118F-4929-82E0-1A512EB8EE42}"/>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8ADD1ECA-D4D8-4167-BE7B-9921ED77E8DE}"/>
                                            </p:graphicEl>
                                          </p:spTgt>
                                        </p:tgtEl>
                                        <p:attrNameLst>
                                          <p:attrName>style.visibility</p:attrName>
                                        </p:attrNameLst>
                                      </p:cBhvr>
                                      <p:to>
                                        <p:strVal val="visible"/>
                                      </p:to>
                                    </p:set>
                                    <p:animEffect transition="in" filter="fade">
                                      <p:cBhvr>
                                        <p:cTn id="10" dur="500"/>
                                        <p:tgtEl>
                                          <p:spTgt spid="4">
                                            <p:graphicEl>
                                              <a:dgm id="{8ADD1ECA-D4D8-4167-BE7B-9921ED77E8DE}"/>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graphicEl>
                                              <a:dgm id="{C937E303-A056-470C-8BA3-CB05F9E8DAF7}"/>
                                            </p:graphicEl>
                                          </p:spTgt>
                                        </p:tgtEl>
                                        <p:attrNameLst>
                                          <p:attrName>style.visibility</p:attrName>
                                        </p:attrNameLst>
                                      </p:cBhvr>
                                      <p:to>
                                        <p:strVal val="visible"/>
                                      </p:to>
                                    </p:set>
                                    <p:animEffect transition="in" filter="fade">
                                      <p:cBhvr>
                                        <p:cTn id="13" dur="500"/>
                                        <p:tgtEl>
                                          <p:spTgt spid="4">
                                            <p:graphicEl>
                                              <a:dgm id="{C937E303-A056-470C-8BA3-CB05F9E8DAF7}"/>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graphicEl>
                                              <a:dgm id="{5EA725A9-B753-46C1-99EA-8D790709A611}"/>
                                            </p:graphicEl>
                                          </p:spTgt>
                                        </p:tgtEl>
                                        <p:attrNameLst>
                                          <p:attrName>style.visibility</p:attrName>
                                        </p:attrNameLst>
                                      </p:cBhvr>
                                      <p:to>
                                        <p:strVal val="visible"/>
                                      </p:to>
                                    </p:set>
                                    <p:animEffect transition="in" filter="fade">
                                      <p:cBhvr>
                                        <p:cTn id="16" dur="500"/>
                                        <p:tgtEl>
                                          <p:spTgt spid="4">
                                            <p:graphicEl>
                                              <a:dgm id="{5EA725A9-B753-46C1-99EA-8D790709A611}"/>
                                            </p:graphic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graphicEl>
                                              <a:dgm id="{6EE722A5-12FB-4993-92AF-F4B440A4072B}"/>
                                            </p:graphicEl>
                                          </p:spTgt>
                                        </p:tgtEl>
                                        <p:attrNameLst>
                                          <p:attrName>style.visibility</p:attrName>
                                        </p:attrNameLst>
                                      </p:cBhvr>
                                      <p:to>
                                        <p:strVal val="visible"/>
                                      </p:to>
                                    </p:set>
                                    <p:animEffect transition="in" filter="fade">
                                      <p:cBhvr>
                                        <p:cTn id="19" dur="500"/>
                                        <p:tgtEl>
                                          <p:spTgt spid="4">
                                            <p:graphicEl>
                                              <a:dgm id="{6EE722A5-12FB-4993-92AF-F4B440A4072B}"/>
                                            </p:graphic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graphicEl>
                                              <a:dgm id="{3FB6B519-E20A-407A-926E-A3F175CD4622}"/>
                                            </p:graphicEl>
                                          </p:spTgt>
                                        </p:tgtEl>
                                        <p:attrNameLst>
                                          <p:attrName>style.visibility</p:attrName>
                                        </p:attrNameLst>
                                      </p:cBhvr>
                                      <p:to>
                                        <p:strVal val="visible"/>
                                      </p:to>
                                    </p:set>
                                    <p:animEffect transition="in" filter="fade">
                                      <p:cBhvr>
                                        <p:cTn id="22" dur="500"/>
                                        <p:tgtEl>
                                          <p:spTgt spid="4">
                                            <p:graphicEl>
                                              <a:dgm id="{3FB6B519-E20A-407A-926E-A3F175CD4622}"/>
                                            </p:graphic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graphicEl>
                                              <a:dgm id="{60151DF4-641F-4DF1-A99A-F6E9979EAEE7}"/>
                                            </p:graphicEl>
                                          </p:spTgt>
                                        </p:tgtEl>
                                        <p:attrNameLst>
                                          <p:attrName>style.visibility</p:attrName>
                                        </p:attrNameLst>
                                      </p:cBhvr>
                                      <p:to>
                                        <p:strVal val="visible"/>
                                      </p:to>
                                    </p:set>
                                    <p:animEffect transition="in" filter="fade">
                                      <p:cBhvr>
                                        <p:cTn id="25" dur="500"/>
                                        <p:tgtEl>
                                          <p:spTgt spid="4">
                                            <p:graphicEl>
                                              <a:dgm id="{60151DF4-641F-4DF1-A99A-F6E9979EAEE7}"/>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graphicEl>
                                              <a:dgm id="{589D0615-B2A9-412D-A6E5-0E74EF8CB940}"/>
                                            </p:graphicEl>
                                          </p:spTgt>
                                        </p:tgtEl>
                                        <p:attrNameLst>
                                          <p:attrName>style.visibility</p:attrName>
                                        </p:attrNameLst>
                                      </p:cBhvr>
                                      <p:to>
                                        <p:strVal val="visible"/>
                                      </p:to>
                                    </p:set>
                                    <p:animEffect transition="in" filter="fade">
                                      <p:cBhvr>
                                        <p:cTn id="28" dur="500"/>
                                        <p:tgtEl>
                                          <p:spTgt spid="4">
                                            <p:graphicEl>
                                              <a:dgm id="{589D0615-B2A9-412D-A6E5-0E74EF8CB940}"/>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graphicEl>
                                              <a:dgm id="{BCD1FDFC-29E7-4C7D-8118-61ACB6B776BA}"/>
                                            </p:graphicEl>
                                          </p:spTgt>
                                        </p:tgtEl>
                                        <p:attrNameLst>
                                          <p:attrName>style.visibility</p:attrName>
                                        </p:attrNameLst>
                                      </p:cBhvr>
                                      <p:to>
                                        <p:strVal val="visible"/>
                                      </p:to>
                                    </p:set>
                                    <p:animEffect transition="in" filter="fade">
                                      <p:cBhvr>
                                        <p:cTn id="31" dur="500"/>
                                        <p:tgtEl>
                                          <p:spTgt spid="4">
                                            <p:graphicEl>
                                              <a:dgm id="{BCD1FDFC-29E7-4C7D-8118-61ACB6B776BA}"/>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
                                            <p:graphicEl>
                                              <a:dgm id="{E64EB443-A99F-445D-8B02-5F64FDA6398C}"/>
                                            </p:graphicEl>
                                          </p:spTgt>
                                        </p:tgtEl>
                                        <p:attrNameLst>
                                          <p:attrName>style.visibility</p:attrName>
                                        </p:attrNameLst>
                                      </p:cBhvr>
                                      <p:to>
                                        <p:strVal val="visible"/>
                                      </p:to>
                                    </p:set>
                                    <p:animEffect transition="in" filter="fade">
                                      <p:cBhvr>
                                        <p:cTn id="34" dur="500"/>
                                        <p:tgtEl>
                                          <p:spTgt spid="4">
                                            <p:graphicEl>
                                              <a:dgm id="{E64EB443-A99F-445D-8B02-5F64FDA6398C}"/>
                                            </p:graphic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
                                            <p:graphicEl>
                                              <a:dgm id="{DB9A0FCD-5DC5-4EB5-927B-0307A76C0EA5}"/>
                                            </p:graphicEl>
                                          </p:spTgt>
                                        </p:tgtEl>
                                        <p:attrNameLst>
                                          <p:attrName>style.visibility</p:attrName>
                                        </p:attrNameLst>
                                      </p:cBhvr>
                                      <p:to>
                                        <p:strVal val="visible"/>
                                      </p:to>
                                    </p:set>
                                    <p:animEffect transition="in" filter="fade">
                                      <p:cBhvr>
                                        <p:cTn id="37" dur="500"/>
                                        <p:tgtEl>
                                          <p:spTgt spid="4">
                                            <p:graphicEl>
                                              <a:dgm id="{DB9A0FCD-5DC5-4EB5-927B-0307A76C0EA5}"/>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graphicEl>
                                              <a:dgm id="{50C640B1-2349-48C8-9635-C883549C1A24}"/>
                                            </p:graphicEl>
                                          </p:spTgt>
                                        </p:tgtEl>
                                        <p:attrNameLst>
                                          <p:attrName>style.visibility</p:attrName>
                                        </p:attrNameLst>
                                      </p:cBhvr>
                                      <p:to>
                                        <p:strVal val="visible"/>
                                      </p:to>
                                    </p:set>
                                    <p:animEffect transition="in" filter="fade">
                                      <p:cBhvr>
                                        <p:cTn id="40" dur="500"/>
                                        <p:tgtEl>
                                          <p:spTgt spid="4">
                                            <p:graphicEl>
                                              <a:dgm id="{50C640B1-2349-48C8-9635-C883549C1A24}"/>
                                            </p:graphic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
                                            <p:graphicEl>
                                              <a:dgm id="{86A269C0-0D02-460D-9501-C007C80FA868}"/>
                                            </p:graphicEl>
                                          </p:spTgt>
                                        </p:tgtEl>
                                        <p:attrNameLst>
                                          <p:attrName>style.visibility</p:attrName>
                                        </p:attrNameLst>
                                      </p:cBhvr>
                                      <p:to>
                                        <p:strVal val="visible"/>
                                      </p:to>
                                    </p:set>
                                    <p:animEffect transition="in" filter="fade">
                                      <p:cBhvr>
                                        <p:cTn id="43" dur="500"/>
                                        <p:tgtEl>
                                          <p:spTgt spid="4">
                                            <p:graphicEl>
                                              <a:dgm id="{86A269C0-0D02-460D-9501-C007C80FA868}"/>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graphicEl>
                                              <a:dgm id="{7AD78823-3F62-458B-BBD8-642391CF6EB6}"/>
                                            </p:graphicEl>
                                          </p:spTgt>
                                        </p:tgtEl>
                                        <p:attrNameLst>
                                          <p:attrName>style.visibility</p:attrName>
                                        </p:attrNameLst>
                                      </p:cBhvr>
                                      <p:to>
                                        <p:strVal val="visible"/>
                                      </p:to>
                                    </p:set>
                                    <p:animEffect transition="in" filter="fade">
                                      <p:cBhvr>
                                        <p:cTn id="46" dur="500"/>
                                        <p:tgtEl>
                                          <p:spTgt spid="4">
                                            <p:graphicEl>
                                              <a:dgm id="{7AD78823-3F62-458B-BBD8-642391CF6EB6}"/>
                                            </p:graphic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
                                            <p:graphicEl>
                                              <a:dgm id="{BFDDF9BE-7AAC-4DF0-AC27-8596EF967DC0}"/>
                                            </p:graphicEl>
                                          </p:spTgt>
                                        </p:tgtEl>
                                        <p:attrNameLst>
                                          <p:attrName>style.visibility</p:attrName>
                                        </p:attrNameLst>
                                      </p:cBhvr>
                                      <p:to>
                                        <p:strVal val="visible"/>
                                      </p:to>
                                    </p:set>
                                    <p:animEffect transition="in" filter="fade">
                                      <p:cBhvr>
                                        <p:cTn id="49" dur="500"/>
                                        <p:tgtEl>
                                          <p:spTgt spid="4">
                                            <p:graphicEl>
                                              <a:dgm id="{BFDDF9BE-7AAC-4DF0-AC27-8596EF967DC0}"/>
                                            </p:graphic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
                                            <p:graphicEl>
                                              <a:dgm id="{FAB3C5A8-ACC5-4A7A-B386-AB854ACD43EE}"/>
                                            </p:graphicEl>
                                          </p:spTgt>
                                        </p:tgtEl>
                                        <p:attrNameLst>
                                          <p:attrName>style.visibility</p:attrName>
                                        </p:attrNameLst>
                                      </p:cBhvr>
                                      <p:to>
                                        <p:strVal val="visible"/>
                                      </p:to>
                                    </p:set>
                                    <p:animEffect transition="in" filter="fade">
                                      <p:cBhvr>
                                        <p:cTn id="52" dur="500"/>
                                        <p:tgtEl>
                                          <p:spTgt spid="4">
                                            <p:graphicEl>
                                              <a:dgm id="{FAB3C5A8-ACC5-4A7A-B386-AB854ACD43EE}"/>
                                            </p:graphic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
                                            <p:graphicEl>
                                              <a:dgm id="{B89C2895-C21D-4533-A6EF-BC9DCC12AB28}"/>
                                            </p:graphicEl>
                                          </p:spTgt>
                                        </p:tgtEl>
                                        <p:attrNameLst>
                                          <p:attrName>style.visibility</p:attrName>
                                        </p:attrNameLst>
                                      </p:cBhvr>
                                      <p:to>
                                        <p:strVal val="visible"/>
                                      </p:to>
                                    </p:set>
                                    <p:animEffect transition="in" filter="fade">
                                      <p:cBhvr>
                                        <p:cTn id="55" dur="500"/>
                                        <p:tgtEl>
                                          <p:spTgt spid="4">
                                            <p:graphicEl>
                                              <a:dgm id="{B89C2895-C21D-4533-A6EF-BC9DCC12AB28}"/>
                                            </p:graphic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
                                            <p:graphicEl>
                                              <a:dgm id="{AB63EB6C-C217-4C0B-A201-7E837B6051D1}"/>
                                            </p:graphicEl>
                                          </p:spTgt>
                                        </p:tgtEl>
                                        <p:attrNameLst>
                                          <p:attrName>style.visibility</p:attrName>
                                        </p:attrNameLst>
                                      </p:cBhvr>
                                      <p:to>
                                        <p:strVal val="visible"/>
                                      </p:to>
                                    </p:set>
                                    <p:animEffect transition="in" filter="fade">
                                      <p:cBhvr>
                                        <p:cTn id="58" dur="500"/>
                                        <p:tgtEl>
                                          <p:spTgt spid="4">
                                            <p:graphicEl>
                                              <a:dgm id="{AB63EB6C-C217-4C0B-A201-7E837B6051D1}"/>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
                                            <p:graphicEl>
                                              <a:dgm id="{67F870D3-9415-4B68-AF26-127C978E629B}"/>
                                            </p:graphicEl>
                                          </p:spTgt>
                                        </p:tgtEl>
                                        <p:attrNameLst>
                                          <p:attrName>style.visibility</p:attrName>
                                        </p:attrNameLst>
                                      </p:cBhvr>
                                      <p:to>
                                        <p:strVal val="visible"/>
                                      </p:to>
                                    </p:set>
                                    <p:animEffect transition="in" filter="fade">
                                      <p:cBhvr>
                                        <p:cTn id="61" dur="500"/>
                                        <p:tgtEl>
                                          <p:spTgt spid="4">
                                            <p:graphicEl>
                                              <a:dgm id="{67F870D3-9415-4B68-AF26-127C978E629B}"/>
                                            </p:graphic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
                                            <p:graphicEl>
                                              <a:dgm id="{C074E8A3-D5A3-417B-A70A-267C824FCFB5}"/>
                                            </p:graphicEl>
                                          </p:spTgt>
                                        </p:tgtEl>
                                        <p:attrNameLst>
                                          <p:attrName>style.visibility</p:attrName>
                                        </p:attrNameLst>
                                      </p:cBhvr>
                                      <p:to>
                                        <p:strVal val="visible"/>
                                      </p:to>
                                    </p:set>
                                    <p:animEffect transition="in" filter="fade">
                                      <p:cBhvr>
                                        <p:cTn id="66" dur="500"/>
                                        <p:tgtEl>
                                          <p:spTgt spid="4">
                                            <p:graphicEl>
                                              <a:dgm id="{C074E8A3-D5A3-417B-A70A-267C824FCFB5}"/>
                                            </p:graphic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
                                            <p:graphicEl>
                                              <a:dgm id="{D9D968C9-BE24-48A6-A000-72AFD1A0C88A}"/>
                                            </p:graphicEl>
                                          </p:spTgt>
                                        </p:tgtEl>
                                        <p:attrNameLst>
                                          <p:attrName>style.visibility</p:attrName>
                                        </p:attrNameLst>
                                      </p:cBhvr>
                                      <p:to>
                                        <p:strVal val="visible"/>
                                      </p:to>
                                    </p:set>
                                    <p:animEffect transition="in" filter="fade">
                                      <p:cBhvr>
                                        <p:cTn id="69" dur="500"/>
                                        <p:tgtEl>
                                          <p:spTgt spid="4">
                                            <p:graphicEl>
                                              <a:dgm id="{D9D968C9-BE24-48A6-A000-72AFD1A0C88A}"/>
                                            </p:graphic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
                                            <p:graphicEl>
                                              <a:dgm id="{B10EC8F5-BABD-41E6-B346-69FBBD5CB69F}"/>
                                            </p:graphicEl>
                                          </p:spTgt>
                                        </p:tgtEl>
                                        <p:attrNameLst>
                                          <p:attrName>style.visibility</p:attrName>
                                        </p:attrNameLst>
                                      </p:cBhvr>
                                      <p:to>
                                        <p:strVal val="visible"/>
                                      </p:to>
                                    </p:set>
                                    <p:animEffect transition="in" filter="fade">
                                      <p:cBhvr>
                                        <p:cTn id="72" dur="500"/>
                                        <p:tgtEl>
                                          <p:spTgt spid="4">
                                            <p:graphicEl>
                                              <a:dgm id="{B10EC8F5-BABD-41E6-B346-69FBBD5CB69F}"/>
                                            </p:graphic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4">
                                            <p:graphicEl>
                                              <a:dgm id="{93977A7B-2142-4B2D-9F13-F21AF686AFC5}"/>
                                            </p:graphicEl>
                                          </p:spTgt>
                                        </p:tgtEl>
                                        <p:attrNameLst>
                                          <p:attrName>style.visibility</p:attrName>
                                        </p:attrNameLst>
                                      </p:cBhvr>
                                      <p:to>
                                        <p:strVal val="visible"/>
                                      </p:to>
                                    </p:set>
                                    <p:animEffect transition="in" filter="fade">
                                      <p:cBhvr>
                                        <p:cTn id="77" dur="500"/>
                                        <p:tgtEl>
                                          <p:spTgt spid="4">
                                            <p:graphicEl>
                                              <a:dgm id="{93977A7B-2142-4B2D-9F13-F21AF686AFC5}"/>
                                            </p:graphicEl>
                                          </p:spTgt>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
                                            <p:graphicEl>
                                              <a:dgm id="{A0E1E910-FAC6-48BC-986F-F28A82D63CD6}"/>
                                            </p:graphicEl>
                                          </p:spTgt>
                                        </p:tgtEl>
                                        <p:attrNameLst>
                                          <p:attrName>style.visibility</p:attrName>
                                        </p:attrNameLst>
                                      </p:cBhvr>
                                      <p:to>
                                        <p:strVal val="visible"/>
                                      </p:to>
                                    </p:set>
                                    <p:animEffect transition="in" filter="fade">
                                      <p:cBhvr>
                                        <p:cTn id="80" dur="500"/>
                                        <p:tgtEl>
                                          <p:spTgt spid="4">
                                            <p:graphicEl>
                                              <a:dgm id="{A0E1E910-FAC6-48BC-986F-F28A82D63CD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A1E4-3841-4AB3-8768-F519FE320F79}"/>
              </a:ext>
            </a:extLst>
          </p:cNvPr>
          <p:cNvSpPr>
            <a:spLocks noGrp="1"/>
          </p:cNvSpPr>
          <p:nvPr>
            <p:ph type="title"/>
          </p:nvPr>
        </p:nvSpPr>
        <p:spPr/>
        <p:txBody>
          <a:bodyPr/>
          <a:lstStyle/>
          <a:p>
            <a:r>
              <a:rPr lang="en-US" sz="4933" dirty="0"/>
              <a:t>Query Tuning Assistant (QTA)</a:t>
            </a:r>
          </a:p>
        </p:txBody>
      </p:sp>
      <p:sp>
        <p:nvSpPr>
          <p:cNvPr id="6" name="Text Placeholder 12">
            <a:extLst>
              <a:ext uri="{FF2B5EF4-FFF2-40B4-BE49-F238E27FC236}">
                <a16:creationId xmlns:a16="http://schemas.microsoft.com/office/drawing/2014/main" id="{E132B2E1-AF1F-4AD0-80F8-AE41B72500CE}"/>
              </a:ext>
            </a:extLst>
          </p:cNvPr>
          <p:cNvSpPr txBox="1">
            <a:spLocks/>
          </p:cNvSpPr>
          <p:nvPr/>
        </p:nvSpPr>
        <p:spPr>
          <a:xfrm>
            <a:off x="382522" y="2276746"/>
            <a:ext cx="10411691" cy="830997"/>
          </a:xfrm>
          <a:prstGeom prst="rect">
            <a:avLst/>
          </a:prstGeom>
        </p:spPr>
        <p:txBody>
          <a:bodyPr/>
          <a:lst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3600" dirty="0"/>
              <a:t>Official documentation:</a:t>
            </a:r>
          </a:p>
          <a:p>
            <a:endParaRPr lang="en-US" sz="3600" dirty="0"/>
          </a:p>
        </p:txBody>
      </p:sp>
      <p:sp>
        <p:nvSpPr>
          <p:cNvPr id="8" name="Rectangle 7">
            <a:extLst>
              <a:ext uri="{FF2B5EF4-FFF2-40B4-BE49-F238E27FC236}">
                <a16:creationId xmlns:a16="http://schemas.microsoft.com/office/drawing/2014/main" id="{0EE244A5-02C2-43C7-A8A7-1166ED992C36}"/>
              </a:ext>
            </a:extLst>
          </p:cNvPr>
          <p:cNvSpPr/>
          <p:nvPr/>
        </p:nvSpPr>
        <p:spPr>
          <a:xfrm>
            <a:off x="416993" y="2967335"/>
            <a:ext cx="10873048" cy="830997"/>
          </a:xfrm>
          <a:prstGeom prst="rect">
            <a:avLst/>
          </a:prstGeom>
        </p:spPr>
        <p:txBody>
          <a:bodyPr wrap="square">
            <a:spAutoFit/>
          </a:bodyPr>
          <a:lstStyle/>
          <a:p>
            <a:r>
              <a:rPr lang="en-US" sz="2400" dirty="0">
                <a:hlinkClick r:id="rId3"/>
              </a:rPr>
              <a:t>https://docs.microsoft.com/en-us/sql/relational-databases/performance/upgrade-dbcompat-using-qta?view=sql-server-2017</a:t>
            </a:r>
            <a:endParaRPr lang="en-US" sz="2400" dirty="0"/>
          </a:p>
        </p:txBody>
      </p:sp>
    </p:spTree>
    <p:extLst>
      <p:ext uri="{BB962C8B-B14F-4D97-AF65-F5344CB8AC3E}">
        <p14:creationId xmlns:p14="http://schemas.microsoft.com/office/powerpoint/2010/main" val="4239879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C20CD2-0CD6-4CD5-9A7E-D053F6A95770}"/>
              </a:ext>
            </a:extLst>
          </p:cNvPr>
          <p:cNvSpPr>
            <a:spLocks noGrp="1"/>
          </p:cNvSpPr>
          <p:nvPr>
            <p:ph type="body" sz="quarter" idx="11"/>
          </p:nvPr>
        </p:nvSpPr>
        <p:spPr>
          <a:xfrm>
            <a:off x="1196628" y="3429000"/>
            <a:ext cx="3827655" cy="907815"/>
          </a:xfrm>
        </p:spPr>
        <p:txBody>
          <a:bodyPr/>
          <a:lstStyle/>
          <a:p>
            <a:r>
              <a:rPr lang="en-US" sz="8000" dirty="0"/>
              <a:t>DEMO</a:t>
            </a:r>
            <a:endParaRPr lang="en-US" sz="6600" dirty="0"/>
          </a:p>
        </p:txBody>
      </p:sp>
      <p:sp>
        <p:nvSpPr>
          <p:cNvPr id="5" name="Text Placeholder 3">
            <a:extLst>
              <a:ext uri="{FF2B5EF4-FFF2-40B4-BE49-F238E27FC236}">
                <a16:creationId xmlns:a16="http://schemas.microsoft.com/office/drawing/2014/main" id="{8CF4FDAB-FF20-4238-ABB1-00712F20692A}"/>
              </a:ext>
            </a:extLst>
          </p:cNvPr>
          <p:cNvSpPr txBox="1">
            <a:spLocks/>
          </p:cNvSpPr>
          <p:nvPr/>
        </p:nvSpPr>
        <p:spPr>
          <a:xfrm>
            <a:off x="1203961" y="4531002"/>
            <a:ext cx="6126480" cy="528983"/>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dirty="0"/>
              <a:t>Query Tuning Assistant</a:t>
            </a:r>
          </a:p>
        </p:txBody>
      </p:sp>
    </p:spTree>
    <p:extLst>
      <p:ext uri="{BB962C8B-B14F-4D97-AF65-F5344CB8AC3E}">
        <p14:creationId xmlns:p14="http://schemas.microsoft.com/office/powerpoint/2010/main" val="39995263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37361A-76AF-4000-9CE1-907ECD94C003}"/>
              </a:ext>
            </a:extLst>
          </p:cNvPr>
          <p:cNvSpPr>
            <a:spLocks noGrp="1"/>
          </p:cNvSpPr>
          <p:nvPr>
            <p:ph type="title"/>
          </p:nvPr>
        </p:nvSpPr>
        <p:spPr/>
        <p:txBody>
          <a:bodyPr/>
          <a:lstStyle/>
          <a:p>
            <a:r>
              <a:rPr lang="en-US"/>
              <a:t>Modernization Tools Breakdown</a:t>
            </a:r>
          </a:p>
        </p:txBody>
      </p:sp>
      <p:graphicFrame>
        <p:nvGraphicFramePr>
          <p:cNvPr id="11" name="Diagram 10">
            <a:extLst>
              <a:ext uri="{FF2B5EF4-FFF2-40B4-BE49-F238E27FC236}">
                <a16:creationId xmlns:a16="http://schemas.microsoft.com/office/drawing/2014/main" id="{D5E0F5C7-9E13-4A77-BDC9-779B2F49BF36}"/>
              </a:ext>
            </a:extLst>
          </p:cNvPr>
          <p:cNvGraphicFramePr/>
          <p:nvPr/>
        </p:nvGraphicFramePr>
        <p:xfrm>
          <a:off x="429372" y="1148901"/>
          <a:ext cx="11333259" cy="51260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92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95021AE8-C5C8-410E-84C3-F6A2D2F4311A}"/>
                                            </p:graphicEl>
                                          </p:spTgt>
                                        </p:tgtEl>
                                        <p:attrNameLst>
                                          <p:attrName>style.visibility</p:attrName>
                                        </p:attrNameLst>
                                      </p:cBhvr>
                                      <p:to>
                                        <p:strVal val="visible"/>
                                      </p:to>
                                    </p:set>
                                    <p:animEffect transition="in" filter="fade">
                                      <p:cBhvr>
                                        <p:cTn id="7" dur="500"/>
                                        <p:tgtEl>
                                          <p:spTgt spid="11">
                                            <p:graphicEl>
                                              <a:dgm id="{95021AE8-C5C8-410E-84C3-F6A2D2F4311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graphicEl>
                                              <a:dgm id="{9F125D75-77CD-4D26-A35F-6B8A8E3071EC}"/>
                                            </p:graphicEl>
                                          </p:spTgt>
                                        </p:tgtEl>
                                        <p:attrNameLst>
                                          <p:attrName>style.visibility</p:attrName>
                                        </p:attrNameLst>
                                      </p:cBhvr>
                                      <p:to>
                                        <p:strVal val="visible"/>
                                      </p:to>
                                    </p:set>
                                    <p:animEffect transition="in" filter="fade">
                                      <p:cBhvr>
                                        <p:cTn id="10" dur="500"/>
                                        <p:tgtEl>
                                          <p:spTgt spid="11">
                                            <p:graphicEl>
                                              <a:dgm id="{9F125D75-77CD-4D26-A35F-6B8A8E3071EC}"/>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graphicEl>
                                              <a:dgm id="{AB6293DE-B5B5-4D19-97EF-5D33AE2BAC99}"/>
                                            </p:graphicEl>
                                          </p:spTgt>
                                        </p:tgtEl>
                                        <p:attrNameLst>
                                          <p:attrName>style.visibility</p:attrName>
                                        </p:attrNameLst>
                                      </p:cBhvr>
                                      <p:to>
                                        <p:strVal val="visible"/>
                                      </p:to>
                                    </p:set>
                                    <p:animEffect transition="in" filter="fade">
                                      <p:cBhvr>
                                        <p:cTn id="13" dur="500"/>
                                        <p:tgtEl>
                                          <p:spTgt spid="11">
                                            <p:graphicEl>
                                              <a:dgm id="{AB6293DE-B5B5-4D19-97EF-5D33AE2BAC99}"/>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
                                            <p:graphicEl>
                                              <a:dgm id="{20BDA635-84A8-46AC-953D-E8DE451CEF7D}"/>
                                            </p:graphicEl>
                                          </p:spTgt>
                                        </p:tgtEl>
                                        <p:attrNameLst>
                                          <p:attrName>style.visibility</p:attrName>
                                        </p:attrNameLst>
                                      </p:cBhvr>
                                      <p:to>
                                        <p:strVal val="visible"/>
                                      </p:to>
                                    </p:set>
                                    <p:animEffect transition="in" filter="fade">
                                      <p:cBhvr>
                                        <p:cTn id="18" dur="500"/>
                                        <p:tgtEl>
                                          <p:spTgt spid="11">
                                            <p:graphicEl>
                                              <a:dgm id="{20BDA635-84A8-46AC-953D-E8DE451CEF7D}"/>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graphicEl>
                                              <a:dgm id="{E166E6F5-D9DF-44B9-B43B-B36295900C34}"/>
                                            </p:graphicEl>
                                          </p:spTgt>
                                        </p:tgtEl>
                                        <p:attrNameLst>
                                          <p:attrName>style.visibility</p:attrName>
                                        </p:attrNameLst>
                                      </p:cBhvr>
                                      <p:to>
                                        <p:strVal val="visible"/>
                                      </p:to>
                                    </p:set>
                                    <p:animEffect transition="in" filter="fade">
                                      <p:cBhvr>
                                        <p:cTn id="21" dur="500"/>
                                        <p:tgtEl>
                                          <p:spTgt spid="11">
                                            <p:graphicEl>
                                              <a:dgm id="{E166E6F5-D9DF-44B9-B43B-B36295900C34}"/>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graphicEl>
                                              <a:dgm id="{C80B6C35-C214-43C3-A5C0-CF04C094E97C}"/>
                                            </p:graphicEl>
                                          </p:spTgt>
                                        </p:tgtEl>
                                        <p:attrNameLst>
                                          <p:attrName>style.visibility</p:attrName>
                                        </p:attrNameLst>
                                      </p:cBhvr>
                                      <p:to>
                                        <p:strVal val="visible"/>
                                      </p:to>
                                    </p:set>
                                    <p:animEffect transition="in" filter="fade">
                                      <p:cBhvr>
                                        <p:cTn id="24" dur="500"/>
                                        <p:tgtEl>
                                          <p:spTgt spid="11">
                                            <p:graphicEl>
                                              <a:dgm id="{C80B6C35-C214-43C3-A5C0-CF04C094E97C}"/>
                                            </p:graphic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graphicEl>
                                              <a:dgm id="{A4A0B630-5C59-4F5F-9FF2-3CB99429EB41}"/>
                                            </p:graphicEl>
                                          </p:spTgt>
                                        </p:tgtEl>
                                        <p:attrNameLst>
                                          <p:attrName>style.visibility</p:attrName>
                                        </p:attrNameLst>
                                      </p:cBhvr>
                                      <p:to>
                                        <p:strVal val="visible"/>
                                      </p:to>
                                    </p:set>
                                    <p:animEffect transition="in" filter="fade">
                                      <p:cBhvr>
                                        <p:cTn id="27" dur="500"/>
                                        <p:tgtEl>
                                          <p:spTgt spid="11">
                                            <p:graphicEl>
                                              <a:dgm id="{A4A0B630-5C59-4F5F-9FF2-3CB99429EB41}"/>
                                            </p:graphic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graphicEl>
                                              <a:dgm id="{72A0CBEE-1D3F-4B51-B196-6756B6EDC2FA}"/>
                                            </p:graphicEl>
                                          </p:spTgt>
                                        </p:tgtEl>
                                        <p:attrNameLst>
                                          <p:attrName>style.visibility</p:attrName>
                                        </p:attrNameLst>
                                      </p:cBhvr>
                                      <p:to>
                                        <p:strVal val="visible"/>
                                      </p:to>
                                    </p:set>
                                    <p:animEffect transition="in" filter="fade">
                                      <p:cBhvr>
                                        <p:cTn id="30" dur="500"/>
                                        <p:tgtEl>
                                          <p:spTgt spid="11">
                                            <p:graphicEl>
                                              <a:dgm id="{72A0CBEE-1D3F-4B51-B196-6756B6EDC2FA}"/>
                                            </p:graphic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
                                            <p:graphicEl>
                                              <a:dgm id="{3702A193-B61B-44C0-8B22-5DC665017FEE}"/>
                                            </p:graphicEl>
                                          </p:spTgt>
                                        </p:tgtEl>
                                        <p:attrNameLst>
                                          <p:attrName>style.visibility</p:attrName>
                                        </p:attrNameLst>
                                      </p:cBhvr>
                                      <p:to>
                                        <p:strVal val="visible"/>
                                      </p:to>
                                    </p:set>
                                    <p:animEffect transition="in" filter="fade">
                                      <p:cBhvr>
                                        <p:cTn id="33" dur="500"/>
                                        <p:tgtEl>
                                          <p:spTgt spid="11">
                                            <p:graphicEl>
                                              <a:dgm id="{3702A193-B61B-44C0-8B22-5DC665017FEE}"/>
                                            </p:graphic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1">
                                            <p:graphicEl>
                                              <a:dgm id="{0290703A-9219-47DD-8304-B3F8B17E721B}"/>
                                            </p:graphicEl>
                                          </p:spTgt>
                                        </p:tgtEl>
                                        <p:attrNameLst>
                                          <p:attrName>style.visibility</p:attrName>
                                        </p:attrNameLst>
                                      </p:cBhvr>
                                      <p:to>
                                        <p:strVal val="visible"/>
                                      </p:to>
                                    </p:set>
                                    <p:animEffect transition="in" filter="fade">
                                      <p:cBhvr>
                                        <p:cTn id="36" dur="500"/>
                                        <p:tgtEl>
                                          <p:spTgt spid="11">
                                            <p:graphicEl>
                                              <a:dgm id="{0290703A-9219-47DD-8304-B3F8B17E721B}"/>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
                                            <p:graphicEl>
                                              <a:dgm id="{010C7AA1-A178-4411-889D-D58F744F307C}"/>
                                            </p:graphicEl>
                                          </p:spTgt>
                                        </p:tgtEl>
                                        <p:attrNameLst>
                                          <p:attrName>style.visibility</p:attrName>
                                        </p:attrNameLst>
                                      </p:cBhvr>
                                      <p:to>
                                        <p:strVal val="visible"/>
                                      </p:to>
                                    </p:set>
                                    <p:animEffect transition="in" filter="fade">
                                      <p:cBhvr>
                                        <p:cTn id="39" dur="500"/>
                                        <p:tgtEl>
                                          <p:spTgt spid="11">
                                            <p:graphicEl>
                                              <a:dgm id="{010C7AA1-A178-4411-889D-D58F744F307C}"/>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
                                            <p:graphicEl>
                                              <a:dgm id="{88EB8538-B356-42ED-A504-E1F2992A58DF}"/>
                                            </p:graphicEl>
                                          </p:spTgt>
                                        </p:tgtEl>
                                        <p:attrNameLst>
                                          <p:attrName>style.visibility</p:attrName>
                                        </p:attrNameLst>
                                      </p:cBhvr>
                                      <p:to>
                                        <p:strVal val="visible"/>
                                      </p:to>
                                    </p:set>
                                    <p:animEffect transition="in" filter="fade">
                                      <p:cBhvr>
                                        <p:cTn id="42" dur="500"/>
                                        <p:tgtEl>
                                          <p:spTgt spid="11">
                                            <p:graphicEl>
                                              <a:dgm id="{88EB8538-B356-42ED-A504-E1F2992A58DF}"/>
                                            </p:graphic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1">
                                            <p:graphicEl>
                                              <a:dgm id="{AB8D807A-351B-4A0D-A905-81D5B219DCE7}"/>
                                            </p:graphicEl>
                                          </p:spTgt>
                                        </p:tgtEl>
                                        <p:attrNameLst>
                                          <p:attrName>style.visibility</p:attrName>
                                        </p:attrNameLst>
                                      </p:cBhvr>
                                      <p:to>
                                        <p:strVal val="visible"/>
                                      </p:to>
                                    </p:set>
                                    <p:animEffect transition="in" filter="fade">
                                      <p:cBhvr>
                                        <p:cTn id="45" dur="500"/>
                                        <p:tgtEl>
                                          <p:spTgt spid="11">
                                            <p:graphicEl>
                                              <a:dgm id="{AB8D807A-351B-4A0D-A905-81D5B219DCE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lvlAtOnce"/>
        </p:bldSub>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Session takeaways</a:t>
            </a:r>
          </a:p>
        </p:txBody>
      </p:sp>
      <p:sp>
        <p:nvSpPr>
          <p:cNvPr id="2" name="Text Placeholder 1">
            <a:extLst>
              <a:ext uri="{FF2B5EF4-FFF2-40B4-BE49-F238E27FC236}">
                <a16:creationId xmlns:a16="http://schemas.microsoft.com/office/drawing/2014/main" id="{E166DAF6-A84A-47CA-8A30-B6D02228D684}"/>
              </a:ext>
            </a:extLst>
          </p:cNvPr>
          <p:cNvSpPr>
            <a:spLocks noGrp="1"/>
          </p:cNvSpPr>
          <p:nvPr>
            <p:ph type="body" sz="quarter" idx="21"/>
          </p:nvPr>
        </p:nvSpPr>
        <p:spPr>
          <a:xfrm>
            <a:off x="416992" y="1402621"/>
            <a:ext cx="11308283" cy="4941183"/>
          </a:xfrm>
        </p:spPr>
        <p:txBody>
          <a:bodyPr/>
          <a:lstStyle/>
          <a:p>
            <a:pPr marL="457189" indent="-457189">
              <a:buFont typeface="Arial" panose="020B0604020202020204" pitchFamily="34" charset="0"/>
              <a:buChar char="•"/>
            </a:pPr>
            <a:r>
              <a:rPr lang="en-US" dirty="0"/>
              <a:t>Start planning for End of Service for SQL Server 2008/R2 and Windows Server 2008/R2 today!</a:t>
            </a:r>
          </a:p>
          <a:p>
            <a:pPr marL="457189" indent="-457189">
              <a:buFont typeface="Arial" panose="020B0604020202020204" pitchFamily="34" charset="0"/>
              <a:buChar char="•"/>
            </a:pPr>
            <a:r>
              <a:rPr lang="en-US" dirty="0"/>
              <a:t>Review the database migration guide</a:t>
            </a:r>
          </a:p>
          <a:p>
            <a:pPr marL="457189" indent="-457189">
              <a:buFont typeface="Arial" panose="020B0604020202020204" pitchFamily="34" charset="0"/>
              <a:buChar char="•"/>
            </a:pPr>
            <a:r>
              <a:rPr lang="en-US" dirty="0"/>
              <a:t>Familiarize yourself with the DMA, DEA, Query Store and Query Tuning Assistant</a:t>
            </a:r>
          </a:p>
          <a:p>
            <a:pPr marL="457189" indent="-457189">
              <a:buFont typeface="Arial" panose="020B0604020202020204" pitchFamily="34" charset="0"/>
              <a:buChar char="•"/>
            </a:pPr>
            <a:r>
              <a:rPr lang="en-US" dirty="0"/>
              <a:t>Leverage Database Compatibility to accelerate modernization</a:t>
            </a:r>
          </a:p>
          <a:p>
            <a:endParaRPr lang="en-US" dirty="0"/>
          </a:p>
        </p:txBody>
      </p:sp>
    </p:spTree>
    <p:extLst>
      <p:ext uri="{BB962C8B-B14F-4D97-AF65-F5344CB8AC3E}">
        <p14:creationId xmlns:p14="http://schemas.microsoft.com/office/powerpoint/2010/main" val="420370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2260" y="230625"/>
            <a:ext cx="11241607" cy="818705"/>
          </a:xfrm>
        </p:spPr>
        <p:txBody>
          <a:bodyPr/>
          <a:lstStyle/>
          <a:p>
            <a:r>
              <a:rPr lang="en-US" dirty="0"/>
              <a:t>Session resources</a:t>
            </a:r>
          </a:p>
        </p:txBody>
      </p:sp>
      <p:sp>
        <p:nvSpPr>
          <p:cNvPr id="5" name="Text Placeholder 4"/>
          <p:cNvSpPr>
            <a:spLocks noGrp="1"/>
          </p:cNvSpPr>
          <p:nvPr>
            <p:ph type="body" sz="quarter" idx="4294967295"/>
          </p:nvPr>
        </p:nvSpPr>
        <p:spPr>
          <a:xfrm>
            <a:off x="533400" y="1049330"/>
            <a:ext cx="10930467" cy="6166617"/>
          </a:xfrm>
          <a:prstGeom prst="rect">
            <a:avLst/>
          </a:prstGeom>
        </p:spPr>
        <p:txBody>
          <a:bodyPr/>
          <a:lstStyle/>
          <a:p>
            <a:r>
              <a:rPr lang="en-US" dirty="0">
                <a:hlinkClick r:id="rId3"/>
              </a:rPr>
              <a:t>http://aka.ms/sqleosfaq - End-of-Support FAQ</a:t>
            </a:r>
            <a:endParaRPr lang="en-US" dirty="0"/>
          </a:p>
          <a:p>
            <a:r>
              <a:rPr lang="en-US" dirty="0">
                <a:hlinkClick r:id="rId4"/>
              </a:rPr>
              <a:t>Upgrade SQL Server </a:t>
            </a:r>
            <a:endParaRPr lang="en-US" dirty="0"/>
          </a:p>
          <a:p>
            <a:r>
              <a:rPr lang="en-US" dirty="0">
                <a:hlinkClick r:id="rId5"/>
              </a:rPr>
              <a:t>Database Migration Guide</a:t>
            </a:r>
            <a:endParaRPr lang="en-US" dirty="0"/>
          </a:p>
          <a:p>
            <a:r>
              <a:rPr lang="en-US" dirty="0">
                <a:hlinkClick r:id="rId6"/>
              </a:rPr>
              <a:t>Microsoft Assessment and Planning Toolkit</a:t>
            </a:r>
            <a:endParaRPr lang="en-US" dirty="0"/>
          </a:p>
          <a:p>
            <a:r>
              <a:rPr lang="en-US" dirty="0">
                <a:hlinkClick r:id="rId7"/>
              </a:rPr>
              <a:t>Overview of Data Migration Assistant</a:t>
            </a:r>
            <a:endParaRPr lang="en-US" dirty="0"/>
          </a:p>
          <a:p>
            <a:r>
              <a:rPr lang="en-US" dirty="0">
                <a:hlinkClick r:id="rId8"/>
              </a:rPr>
              <a:t>DEA 2.1 General Availability: Release Overview – Database Experimentation Assistant</a:t>
            </a:r>
            <a:endParaRPr lang="en-US" dirty="0"/>
          </a:p>
          <a:p>
            <a:r>
              <a:rPr lang="en-US" dirty="0">
                <a:hlinkClick r:id="rId9"/>
              </a:rPr>
              <a:t>Post-migration Validation and Optimization Guide</a:t>
            </a:r>
            <a:endParaRPr lang="en-US" dirty="0"/>
          </a:p>
          <a:p>
            <a:r>
              <a:rPr lang="en-US" dirty="0">
                <a:hlinkClick r:id="rId10"/>
              </a:rPr>
              <a:t>http://aka.ms/dbcompat</a:t>
            </a:r>
            <a:r>
              <a:rPr lang="en-US" dirty="0"/>
              <a:t> </a:t>
            </a:r>
            <a:r>
              <a:rPr lang="en-US" sz="2800" dirty="0"/>
              <a:t>(DB Compatibility Level based upgrades)</a:t>
            </a:r>
            <a:endParaRPr lang="en-US" dirty="0"/>
          </a:p>
        </p:txBody>
      </p:sp>
    </p:spTree>
    <p:extLst>
      <p:ext uri="{BB962C8B-B14F-4D97-AF65-F5344CB8AC3E}">
        <p14:creationId xmlns:p14="http://schemas.microsoft.com/office/powerpoint/2010/main" val="112447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87AF1-7ADD-40F4-B424-1834A0C75B84}"/>
              </a:ext>
            </a:extLst>
          </p:cNvPr>
          <p:cNvSpPr>
            <a:spLocks noGrp="1"/>
          </p:cNvSpPr>
          <p:nvPr>
            <p:ph type="body" sz="quarter" idx="11"/>
          </p:nvPr>
        </p:nvSpPr>
        <p:spPr>
          <a:xfrm>
            <a:off x="587027" y="4047643"/>
            <a:ext cx="8301334" cy="2027943"/>
          </a:xfrm>
        </p:spPr>
        <p:txBody>
          <a:bodyPr/>
          <a:lstStyle/>
          <a:p>
            <a:r>
              <a:rPr lang="en-US" dirty="0"/>
              <a:t>Improvements since SQL Server 2008</a:t>
            </a:r>
          </a:p>
        </p:txBody>
      </p:sp>
    </p:spTree>
    <p:extLst>
      <p:ext uri="{BB962C8B-B14F-4D97-AF65-F5344CB8AC3E}">
        <p14:creationId xmlns:p14="http://schemas.microsoft.com/office/powerpoint/2010/main" val="77225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856-B1A1-4F35-87B8-CF9A17A74EF0}"/>
              </a:ext>
            </a:extLst>
          </p:cNvPr>
          <p:cNvSpPr>
            <a:spLocks noGrp="1"/>
          </p:cNvSpPr>
          <p:nvPr>
            <p:ph type="ctrTitle"/>
          </p:nvPr>
        </p:nvSpPr>
        <p:spPr/>
        <p:txBody>
          <a:bodyPr/>
          <a:lstStyle/>
          <a:p>
            <a:r>
              <a:rPr lang="en-CA" dirty="0"/>
              <a:t>Questions?</a:t>
            </a:r>
          </a:p>
        </p:txBody>
      </p:sp>
      <p:pic>
        <p:nvPicPr>
          <p:cNvPr id="6" name="Picture 5">
            <a:extLst>
              <a:ext uri="{FF2B5EF4-FFF2-40B4-BE49-F238E27FC236}">
                <a16:creationId xmlns:a16="http://schemas.microsoft.com/office/drawing/2014/main" id="{634C0C23-F6D3-4401-B772-9F7023567D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87531" y="6272133"/>
            <a:ext cx="1219048" cy="457143"/>
          </a:xfrm>
          <a:prstGeom prst="rect">
            <a:avLst/>
          </a:prstGeom>
        </p:spPr>
      </p:pic>
    </p:spTree>
    <p:extLst>
      <p:ext uri="{BB962C8B-B14F-4D97-AF65-F5344CB8AC3E}">
        <p14:creationId xmlns:p14="http://schemas.microsoft.com/office/powerpoint/2010/main" val="33193124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C20CD2-0CD6-4CD5-9A7E-D053F6A95770}"/>
              </a:ext>
            </a:extLst>
          </p:cNvPr>
          <p:cNvSpPr>
            <a:spLocks noGrp="1"/>
          </p:cNvSpPr>
          <p:nvPr>
            <p:ph type="body" sz="quarter" idx="11"/>
          </p:nvPr>
        </p:nvSpPr>
        <p:spPr>
          <a:xfrm>
            <a:off x="3540210" y="2218383"/>
            <a:ext cx="5111580" cy="1013972"/>
          </a:xfrm>
        </p:spPr>
        <p:txBody>
          <a:bodyPr/>
          <a:lstStyle/>
          <a:p>
            <a:pPr algn="ctr"/>
            <a:r>
              <a:rPr lang="en-US" sz="7200" dirty="0"/>
              <a:t>Thank</a:t>
            </a:r>
            <a:r>
              <a:rPr lang="en-US" sz="6600" dirty="0"/>
              <a:t> you!</a:t>
            </a:r>
          </a:p>
        </p:txBody>
      </p:sp>
      <p:pic>
        <p:nvPicPr>
          <p:cNvPr id="7" name="Picture 8" descr="Image result for twitter logo">
            <a:hlinkClick r:id="rId2"/>
            <a:extLst>
              <a:ext uri="{FF2B5EF4-FFF2-40B4-BE49-F238E27FC236}">
                <a16:creationId xmlns:a16="http://schemas.microsoft.com/office/drawing/2014/main" id="{CAC1DEB5-8604-40CC-9A52-A67B9BB74B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880" y="5453562"/>
            <a:ext cx="538021" cy="437596"/>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8" name="Picture 7">
            <a:hlinkClick r:id="rId4"/>
            <a:extLst>
              <a:ext uri="{FF2B5EF4-FFF2-40B4-BE49-F238E27FC236}">
                <a16:creationId xmlns:a16="http://schemas.microsoft.com/office/drawing/2014/main" id="{5CF527E1-CC4C-47EC-8048-D58C00F507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60789" y="5464436"/>
            <a:ext cx="1014266" cy="415849"/>
          </a:xfrm>
          <a:prstGeom prst="rect">
            <a:avLst/>
          </a:prstGeom>
          <a:effectLst>
            <a:softEdge rad="0"/>
          </a:effectLst>
        </p:spPr>
      </p:pic>
      <p:pic>
        <p:nvPicPr>
          <p:cNvPr id="9" name="Picture 8">
            <a:hlinkClick r:id="rId6"/>
            <a:extLst>
              <a:ext uri="{FF2B5EF4-FFF2-40B4-BE49-F238E27FC236}">
                <a16:creationId xmlns:a16="http://schemas.microsoft.com/office/drawing/2014/main" id="{F37AB0D2-F7D2-44DC-AAE3-B3F6B275BED4}"/>
              </a:ext>
            </a:extLst>
          </p:cNvPr>
          <p:cNvPicPr>
            <a:picLocks noChangeAspect="1"/>
          </p:cNvPicPr>
          <p:nvPr/>
        </p:nvPicPr>
        <p:blipFill>
          <a:blip r:embed="rId7"/>
          <a:stretch>
            <a:fillRect/>
          </a:stretch>
        </p:blipFill>
        <p:spPr>
          <a:xfrm>
            <a:off x="2513147" y="5357670"/>
            <a:ext cx="629380" cy="629380"/>
          </a:xfrm>
          <a:prstGeom prst="rect">
            <a:avLst/>
          </a:prstGeom>
          <a:effectLst/>
        </p:spPr>
      </p:pic>
      <p:sp>
        <p:nvSpPr>
          <p:cNvPr id="10" name="TextBox 9">
            <a:extLst>
              <a:ext uri="{FF2B5EF4-FFF2-40B4-BE49-F238E27FC236}">
                <a16:creationId xmlns:a16="http://schemas.microsoft.com/office/drawing/2014/main" id="{E0232F5F-4A1E-4D5A-A410-06FC83FAEBE7}"/>
              </a:ext>
            </a:extLst>
          </p:cNvPr>
          <p:cNvSpPr txBox="1"/>
          <p:nvPr/>
        </p:nvSpPr>
        <p:spPr>
          <a:xfrm>
            <a:off x="3054166" y="5441528"/>
            <a:ext cx="2157706" cy="461665"/>
          </a:xfrm>
          <a:prstGeom prst="rect">
            <a:avLst/>
          </a:prstGeom>
          <a:noFill/>
        </p:spPr>
        <p:txBody>
          <a:bodyPr wrap="square" rtlCol="0">
            <a:spAutoFit/>
          </a:bodyPr>
          <a:lstStyle/>
          <a:p>
            <a:pPr defTabSz="457200"/>
            <a:r>
              <a:rPr lang="en-US" sz="2400" dirty="0">
                <a:solidFill>
                  <a:srgbClr val="44546A"/>
                </a:solidFill>
                <a:latin typeface="Calibri" panose="020F0502020204030204"/>
              </a:rPr>
              <a:t>Eduardo Pivaral</a:t>
            </a:r>
          </a:p>
        </p:txBody>
      </p:sp>
      <p:sp>
        <p:nvSpPr>
          <p:cNvPr id="11" name="TextBox 10">
            <a:extLst>
              <a:ext uri="{FF2B5EF4-FFF2-40B4-BE49-F238E27FC236}">
                <a16:creationId xmlns:a16="http://schemas.microsoft.com/office/drawing/2014/main" id="{D9C151B6-B131-41FA-8355-C31DB9074BC0}"/>
              </a:ext>
            </a:extLst>
          </p:cNvPr>
          <p:cNvSpPr txBox="1"/>
          <p:nvPr/>
        </p:nvSpPr>
        <p:spPr>
          <a:xfrm>
            <a:off x="5992968" y="5441528"/>
            <a:ext cx="2098277" cy="461665"/>
          </a:xfrm>
          <a:prstGeom prst="rect">
            <a:avLst/>
          </a:prstGeom>
          <a:noFill/>
        </p:spPr>
        <p:txBody>
          <a:bodyPr wrap="square" rtlCol="0">
            <a:spAutoFit/>
          </a:bodyPr>
          <a:lstStyle/>
          <a:p>
            <a:pPr defTabSz="457200"/>
            <a:r>
              <a:rPr lang="en-US" sz="2400" dirty="0">
                <a:solidFill>
                  <a:srgbClr val="44546A"/>
                </a:solidFill>
                <a:latin typeface="Calibri" panose="020F0502020204030204"/>
              </a:rPr>
              <a:t>@EduardoDBA</a:t>
            </a:r>
          </a:p>
        </p:txBody>
      </p:sp>
      <p:sp>
        <p:nvSpPr>
          <p:cNvPr id="12" name="TextBox 11">
            <a:extLst>
              <a:ext uri="{FF2B5EF4-FFF2-40B4-BE49-F238E27FC236}">
                <a16:creationId xmlns:a16="http://schemas.microsoft.com/office/drawing/2014/main" id="{AE43680D-E3B5-4826-AE4D-259DA5B0175A}"/>
              </a:ext>
            </a:extLst>
          </p:cNvPr>
          <p:cNvSpPr txBox="1"/>
          <p:nvPr/>
        </p:nvSpPr>
        <p:spPr>
          <a:xfrm>
            <a:off x="9175055" y="5441528"/>
            <a:ext cx="1400426" cy="461665"/>
          </a:xfrm>
          <a:prstGeom prst="rect">
            <a:avLst/>
          </a:prstGeom>
          <a:noFill/>
        </p:spPr>
        <p:txBody>
          <a:bodyPr wrap="square" rtlCol="0">
            <a:spAutoFit/>
          </a:bodyPr>
          <a:lstStyle/>
          <a:p>
            <a:pPr defTabSz="457200"/>
            <a:r>
              <a:rPr lang="en-US" sz="2400" dirty="0">
                <a:solidFill>
                  <a:srgbClr val="44546A"/>
                </a:solidFill>
                <a:latin typeface="Calibri" panose="020F0502020204030204"/>
              </a:rPr>
              <a:t>Epivaral</a:t>
            </a:r>
          </a:p>
        </p:txBody>
      </p:sp>
      <p:sp>
        <p:nvSpPr>
          <p:cNvPr id="13" name="Rectangle 12">
            <a:hlinkClick r:id="rId8"/>
            <a:extLst>
              <a:ext uri="{FF2B5EF4-FFF2-40B4-BE49-F238E27FC236}">
                <a16:creationId xmlns:a16="http://schemas.microsoft.com/office/drawing/2014/main" id="{3C0514B7-496F-40CB-90CD-B26EDE93338B}"/>
              </a:ext>
            </a:extLst>
          </p:cNvPr>
          <p:cNvSpPr/>
          <p:nvPr/>
        </p:nvSpPr>
        <p:spPr>
          <a:xfrm>
            <a:off x="3886851" y="4424814"/>
            <a:ext cx="4707343" cy="523220"/>
          </a:xfrm>
          <a:prstGeom prst="rect">
            <a:avLst/>
          </a:prstGeom>
        </p:spPr>
        <p:txBody>
          <a:bodyPr wrap="square">
            <a:spAutoFit/>
          </a:bodyPr>
          <a:lstStyle/>
          <a:p>
            <a:pPr algn="ctr" defTabSz="457200"/>
            <a:r>
              <a:rPr lang="en-US" sz="2800" dirty="0">
                <a:solidFill>
                  <a:srgbClr val="44546A"/>
                </a:solidFill>
                <a:latin typeface="Calibri" panose="020F0502020204030204"/>
              </a:rPr>
              <a:t>www.SQLGuatemala.com</a:t>
            </a:r>
          </a:p>
        </p:txBody>
      </p:sp>
      <p:sp>
        <p:nvSpPr>
          <p:cNvPr id="3" name="Rectangle 2">
            <a:extLst>
              <a:ext uri="{FF2B5EF4-FFF2-40B4-BE49-F238E27FC236}">
                <a16:creationId xmlns:a16="http://schemas.microsoft.com/office/drawing/2014/main" id="{7B2DA4D7-706D-491F-87A4-E2ED6A301722}"/>
              </a:ext>
            </a:extLst>
          </p:cNvPr>
          <p:cNvSpPr/>
          <p:nvPr/>
        </p:nvSpPr>
        <p:spPr>
          <a:xfrm>
            <a:off x="2802193" y="3625646"/>
            <a:ext cx="6876660" cy="646331"/>
          </a:xfrm>
          <a:prstGeom prst="rect">
            <a:avLst/>
          </a:prstGeom>
        </p:spPr>
        <p:txBody>
          <a:bodyPr wrap="square">
            <a:spAutoFit/>
          </a:bodyPr>
          <a:lstStyle/>
          <a:p>
            <a:pPr algn="ctr"/>
            <a:r>
              <a:rPr lang="en-US" dirty="0"/>
              <a:t>Want to know more?  Having doubts about this presentation?</a:t>
            </a:r>
          </a:p>
          <a:p>
            <a:pPr algn="ctr"/>
            <a:r>
              <a:rPr lang="en-US" dirty="0"/>
              <a:t>Visit me at:</a:t>
            </a:r>
          </a:p>
        </p:txBody>
      </p:sp>
      <p:pic>
        <p:nvPicPr>
          <p:cNvPr id="14" name="Picture 13">
            <a:extLst>
              <a:ext uri="{FF2B5EF4-FFF2-40B4-BE49-F238E27FC236}">
                <a16:creationId xmlns:a16="http://schemas.microsoft.com/office/drawing/2014/main" id="{E99448C7-0CE2-4DAD-83A2-9668145D86B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844981" y="6331177"/>
            <a:ext cx="1061598" cy="398099"/>
          </a:xfrm>
          <a:prstGeom prst="rect">
            <a:avLst/>
          </a:prstGeom>
        </p:spPr>
      </p:pic>
    </p:spTree>
    <p:extLst>
      <p:ext uri="{BB962C8B-B14F-4D97-AF65-F5344CB8AC3E}">
        <p14:creationId xmlns:p14="http://schemas.microsoft.com/office/powerpoint/2010/main" val="2152992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D66E22-951E-4FBA-B1BE-471FCA3E8E7A}"/>
              </a:ext>
            </a:extLst>
          </p:cNvPr>
          <p:cNvSpPr/>
          <p:nvPr/>
        </p:nvSpPr>
        <p:spPr>
          <a:xfrm>
            <a:off x="243061" y="206212"/>
            <a:ext cx="11208116" cy="701218"/>
          </a:xfrm>
          <a:prstGeom prst="rect">
            <a:avLst/>
          </a:prstGeom>
        </p:spPr>
        <p:txBody>
          <a:bodyPr vert="horz" lIns="91440" tIns="45720" rIns="91440" bIns="45720" rtlCol="0" anchor="t">
            <a:noAutofit/>
          </a:bodyPr>
          <a:lstStyle/>
          <a:p>
            <a:pPr defTabSz="609585">
              <a:lnSpc>
                <a:spcPts val="4667"/>
              </a:lnSpc>
              <a:spcBef>
                <a:spcPct val="0"/>
              </a:spcBef>
            </a:pPr>
            <a:r>
              <a:rPr lang="en-US" sz="5333" dirty="0">
                <a:latin typeface="+mj-lt"/>
                <a:cs typeface="Segoe UI Light" charset="0"/>
              </a:rPr>
              <a:t>How to justify the investment? </a:t>
            </a:r>
          </a:p>
        </p:txBody>
      </p:sp>
      <p:graphicFrame>
        <p:nvGraphicFramePr>
          <p:cNvPr id="5" name="Table 4">
            <a:extLst>
              <a:ext uri="{FF2B5EF4-FFF2-40B4-BE49-F238E27FC236}">
                <a16:creationId xmlns:a16="http://schemas.microsoft.com/office/drawing/2014/main" id="{207471B8-274E-44E9-A46F-ADFD6DD054CE}"/>
              </a:ext>
            </a:extLst>
          </p:cNvPr>
          <p:cNvGraphicFramePr>
            <a:graphicFrameLocks noGrp="1"/>
          </p:cNvGraphicFramePr>
          <p:nvPr>
            <p:extLst>
              <p:ext uri="{D42A27DB-BD31-4B8C-83A1-F6EECF244321}">
                <p14:modId xmlns:p14="http://schemas.microsoft.com/office/powerpoint/2010/main" val="2321580384"/>
              </p:ext>
            </p:extLst>
          </p:nvPr>
        </p:nvGraphicFramePr>
        <p:xfrm>
          <a:off x="365185" y="2436189"/>
          <a:ext cx="3293288" cy="2829560"/>
        </p:xfrm>
        <a:graphic>
          <a:graphicData uri="http://schemas.openxmlformats.org/drawingml/2006/table">
            <a:tbl>
              <a:tblPr firstRow="1" bandRow="1">
                <a:tableStyleId>{17292A2E-F333-43FB-9621-5CBBE7FDCDCB}</a:tableStyleId>
              </a:tblPr>
              <a:tblGrid>
                <a:gridCol w="3293288">
                  <a:extLst>
                    <a:ext uri="{9D8B030D-6E8A-4147-A177-3AD203B41FA5}">
                      <a16:colId xmlns:a16="http://schemas.microsoft.com/office/drawing/2014/main" val="1631640274"/>
                    </a:ext>
                  </a:extLst>
                </a:gridCol>
              </a:tblGrid>
              <a:tr h="370840">
                <a:tc>
                  <a:txBody>
                    <a:bodyPr/>
                    <a:lstStyle/>
                    <a:p>
                      <a:pPr algn="ctr"/>
                      <a:r>
                        <a:rPr lang="en-US" sz="2000" dirty="0">
                          <a:solidFill>
                            <a:schemeClr val="bg2"/>
                          </a:solidFill>
                        </a:rPr>
                        <a:t>SQL Server 2008/2008 R2</a:t>
                      </a:r>
                    </a:p>
                  </a:txBody>
                  <a:tcPr/>
                </a:tc>
                <a:extLst>
                  <a:ext uri="{0D108BD9-81ED-4DB2-BD59-A6C34878D82A}">
                    <a16:rowId xmlns:a16="http://schemas.microsoft.com/office/drawing/2014/main" val="1901664368"/>
                  </a:ext>
                </a:extLst>
              </a:tr>
              <a:tr h="370840">
                <a:tc>
                  <a:txBody>
                    <a:bodyPr/>
                    <a:lstStyle/>
                    <a:p>
                      <a:pPr algn="ctr"/>
                      <a:r>
                        <a:rPr lang="en-US" sz="1600" dirty="0"/>
                        <a:t>Language-Integrated Query</a:t>
                      </a:r>
                    </a:p>
                  </a:txBody>
                  <a:tcPr/>
                </a:tc>
                <a:extLst>
                  <a:ext uri="{0D108BD9-81ED-4DB2-BD59-A6C34878D82A}">
                    <a16:rowId xmlns:a16="http://schemas.microsoft.com/office/drawing/2014/main" val="1195629406"/>
                  </a:ext>
                </a:extLst>
              </a:tr>
              <a:tr h="370840">
                <a:tc>
                  <a:txBody>
                    <a:bodyPr/>
                    <a:lstStyle/>
                    <a:p>
                      <a:pPr algn="ctr"/>
                      <a:r>
                        <a:rPr lang="en-US" sz="1600" dirty="0"/>
                        <a:t>Transparent Failover (mirroring)*</a:t>
                      </a:r>
                    </a:p>
                  </a:txBody>
                  <a:tcPr/>
                </a:tc>
                <a:extLst>
                  <a:ext uri="{0D108BD9-81ED-4DB2-BD59-A6C34878D82A}">
                    <a16:rowId xmlns:a16="http://schemas.microsoft.com/office/drawing/2014/main" val="157198107"/>
                  </a:ext>
                </a:extLst>
              </a:tr>
              <a:tr h="370840">
                <a:tc>
                  <a:txBody>
                    <a:bodyPr/>
                    <a:lstStyle/>
                    <a:p>
                      <a:pPr algn="ctr"/>
                      <a:r>
                        <a:rPr lang="en-US" sz="1600" dirty="0"/>
                        <a:t>Log Stream Compression (mirroring)*</a:t>
                      </a:r>
                    </a:p>
                  </a:txBody>
                  <a:tcPr/>
                </a:tc>
                <a:extLst>
                  <a:ext uri="{0D108BD9-81ED-4DB2-BD59-A6C34878D82A}">
                    <a16:rowId xmlns:a16="http://schemas.microsoft.com/office/drawing/2014/main" val="3344023344"/>
                  </a:ext>
                </a:extLst>
              </a:tr>
              <a:tr h="370840">
                <a:tc>
                  <a:txBody>
                    <a:bodyPr/>
                    <a:lstStyle/>
                    <a:p>
                      <a:pPr algn="ctr"/>
                      <a:r>
                        <a:rPr lang="en-US" sz="1600" dirty="0"/>
                        <a:t>Data Compression</a:t>
                      </a:r>
                    </a:p>
                  </a:txBody>
                  <a:tcPr/>
                </a:tc>
                <a:extLst>
                  <a:ext uri="{0D108BD9-81ED-4DB2-BD59-A6C34878D82A}">
                    <a16:rowId xmlns:a16="http://schemas.microsoft.com/office/drawing/2014/main" val="2990663771"/>
                  </a:ext>
                </a:extLst>
              </a:tr>
              <a:tr h="370840">
                <a:tc>
                  <a:txBody>
                    <a:bodyPr/>
                    <a:lstStyle/>
                    <a:p>
                      <a:pPr algn="ctr"/>
                      <a:r>
                        <a:rPr lang="en-US" sz="1600" dirty="0" err="1"/>
                        <a:t>FileStream</a:t>
                      </a:r>
                      <a:r>
                        <a:rPr lang="en-US" sz="1600" dirty="0"/>
                        <a:t> Data</a:t>
                      </a:r>
                    </a:p>
                  </a:txBody>
                  <a:tcPr/>
                </a:tc>
                <a:extLst>
                  <a:ext uri="{0D108BD9-81ED-4DB2-BD59-A6C34878D82A}">
                    <a16:rowId xmlns:a16="http://schemas.microsoft.com/office/drawing/2014/main" val="1092033793"/>
                  </a:ext>
                </a:extLst>
              </a:tr>
              <a:tr h="370840">
                <a:tc>
                  <a:txBody>
                    <a:bodyPr/>
                    <a:lstStyle/>
                    <a:p>
                      <a:pPr algn="ctr"/>
                      <a:r>
                        <a:rPr lang="en-US" sz="1600" dirty="0"/>
                        <a:t>Master Data Services</a:t>
                      </a:r>
                    </a:p>
                  </a:txBody>
                  <a:tcPr/>
                </a:tc>
                <a:extLst>
                  <a:ext uri="{0D108BD9-81ED-4DB2-BD59-A6C34878D82A}">
                    <a16:rowId xmlns:a16="http://schemas.microsoft.com/office/drawing/2014/main" val="175121443"/>
                  </a:ext>
                </a:extLst>
              </a:tr>
            </a:tbl>
          </a:graphicData>
        </a:graphic>
      </p:graphicFrame>
      <p:sp>
        <p:nvSpPr>
          <p:cNvPr id="6" name="TextBox 5">
            <a:extLst>
              <a:ext uri="{FF2B5EF4-FFF2-40B4-BE49-F238E27FC236}">
                <a16:creationId xmlns:a16="http://schemas.microsoft.com/office/drawing/2014/main" id="{829CCCFE-C81F-4ADB-9C3A-5A74FDFEF3AC}"/>
              </a:ext>
            </a:extLst>
          </p:cNvPr>
          <p:cNvSpPr txBox="1"/>
          <p:nvPr/>
        </p:nvSpPr>
        <p:spPr>
          <a:xfrm>
            <a:off x="122831" y="6438341"/>
            <a:ext cx="3451907" cy="307777"/>
          </a:xfrm>
          <a:prstGeom prst="rect">
            <a:avLst/>
          </a:prstGeom>
          <a:noFill/>
        </p:spPr>
        <p:txBody>
          <a:bodyPr wrap="none" rtlCol="0">
            <a:spAutoFit/>
          </a:bodyPr>
          <a:lstStyle/>
          <a:p>
            <a:r>
              <a:rPr lang="en-US" sz="1400" dirty="0"/>
              <a:t>*Will be removed on future product releases</a:t>
            </a:r>
          </a:p>
        </p:txBody>
      </p:sp>
      <p:graphicFrame>
        <p:nvGraphicFramePr>
          <p:cNvPr id="7" name="Table 6">
            <a:extLst>
              <a:ext uri="{FF2B5EF4-FFF2-40B4-BE49-F238E27FC236}">
                <a16:creationId xmlns:a16="http://schemas.microsoft.com/office/drawing/2014/main" id="{C258B437-094D-4B32-9E54-7237D061A327}"/>
              </a:ext>
            </a:extLst>
          </p:cNvPr>
          <p:cNvGraphicFramePr>
            <a:graphicFrameLocks noGrp="1"/>
          </p:cNvGraphicFramePr>
          <p:nvPr>
            <p:extLst>
              <p:ext uri="{D42A27DB-BD31-4B8C-83A1-F6EECF244321}">
                <p14:modId xmlns:p14="http://schemas.microsoft.com/office/powerpoint/2010/main" val="2654376579"/>
              </p:ext>
            </p:extLst>
          </p:nvPr>
        </p:nvGraphicFramePr>
        <p:xfrm>
          <a:off x="4200475" y="1767585"/>
          <a:ext cx="3293289" cy="4104640"/>
        </p:xfrm>
        <a:graphic>
          <a:graphicData uri="http://schemas.openxmlformats.org/drawingml/2006/table">
            <a:tbl>
              <a:tblPr firstRow="1" bandRow="1">
                <a:tableStyleId>{17292A2E-F333-43FB-9621-5CBBE7FDCDCB}</a:tableStyleId>
              </a:tblPr>
              <a:tblGrid>
                <a:gridCol w="3293289">
                  <a:extLst>
                    <a:ext uri="{9D8B030D-6E8A-4147-A177-3AD203B41FA5}">
                      <a16:colId xmlns:a16="http://schemas.microsoft.com/office/drawing/2014/main" val="3663784760"/>
                    </a:ext>
                  </a:extLst>
                </a:gridCol>
              </a:tblGrid>
              <a:tr h="370840">
                <a:tc>
                  <a:txBody>
                    <a:bodyPr/>
                    <a:lstStyle/>
                    <a:p>
                      <a:pPr algn="ctr"/>
                      <a:r>
                        <a:rPr lang="en-US" sz="2000" dirty="0">
                          <a:solidFill>
                            <a:schemeClr val="bg2"/>
                          </a:solidFill>
                        </a:rPr>
                        <a:t>SQL Server 2017</a:t>
                      </a:r>
                    </a:p>
                  </a:txBody>
                  <a:tcPr/>
                </a:tc>
                <a:extLst>
                  <a:ext uri="{0D108BD9-81ED-4DB2-BD59-A6C34878D82A}">
                    <a16:rowId xmlns:a16="http://schemas.microsoft.com/office/drawing/2014/main" val="3741997816"/>
                  </a:ext>
                </a:extLst>
              </a:tr>
              <a:tr h="370840">
                <a:tc>
                  <a:txBody>
                    <a:bodyPr/>
                    <a:lstStyle/>
                    <a:p>
                      <a:pPr algn="ctr"/>
                      <a:r>
                        <a:rPr lang="en-US" sz="1600" dirty="0"/>
                        <a:t>Support for Linux</a:t>
                      </a:r>
                    </a:p>
                  </a:txBody>
                  <a:tcPr/>
                </a:tc>
                <a:extLst>
                  <a:ext uri="{0D108BD9-81ED-4DB2-BD59-A6C34878D82A}">
                    <a16:rowId xmlns:a16="http://schemas.microsoft.com/office/drawing/2014/main" val="449658893"/>
                  </a:ext>
                </a:extLst>
              </a:tr>
              <a:tr h="370840">
                <a:tc>
                  <a:txBody>
                    <a:bodyPr/>
                    <a:lstStyle/>
                    <a:p>
                      <a:pPr algn="ctr"/>
                      <a:r>
                        <a:rPr lang="en-US" sz="1600" dirty="0"/>
                        <a:t>Machine Learning Services</a:t>
                      </a:r>
                    </a:p>
                  </a:txBody>
                  <a:tcPr/>
                </a:tc>
                <a:extLst>
                  <a:ext uri="{0D108BD9-81ED-4DB2-BD59-A6C34878D82A}">
                    <a16:rowId xmlns:a16="http://schemas.microsoft.com/office/drawing/2014/main" val="1008256750"/>
                  </a:ext>
                </a:extLst>
              </a:tr>
              <a:tr h="370840">
                <a:tc>
                  <a:txBody>
                    <a:bodyPr/>
                    <a:lstStyle/>
                    <a:p>
                      <a:pPr algn="ctr"/>
                      <a:r>
                        <a:rPr lang="en-US" sz="1600" dirty="0"/>
                        <a:t>Resumable online index rebuild</a:t>
                      </a:r>
                    </a:p>
                  </a:txBody>
                  <a:tcPr/>
                </a:tc>
                <a:extLst>
                  <a:ext uri="{0D108BD9-81ED-4DB2-BD59-A6C34878D82A}">
                    <a16:rowId xmlns:a16="http://schemas.microsoft.com/office/drawing/2014/main" val="2889493390"/>
                  </a:ext>
                </a:extLst>
              </a:tr>
              <a:tr h="370840">
                <a:tc>
                  <a:txBody>
                    <a:bodyPr/>
                    <a:lstStyle/>
                    <a:p>
                      <a:pPr algn="ctr"/>
                      <a:r>
                        <a:rPr lang="en-US" sz="1600" dirty="0"/>
                        <a:t>Smart Backups</a:t>
                      </a:r>
                    </a:p>
                  </a:txBody>
                  <a:tcPr/>
                </a:tc>
                <a:extLst>
                  <a:ext uri="{0D108BD9-81ED-4DB2-BD59-A6C34878D82A}">
                    <a16:rowId xmlns:a16="http://schemas.microsoft.com/office/drawing/2014/main" val="1162427493"/>
                  </a:ext>
                </a:extLst>
              </a:tr>
              <a:tr h="370840">
                <a:tc>
                  <a:txBody>
                    <a:bodyPr/>
                    <a:lstStyle/>
                    <a:p>
                      <a:pPr algn="ctr"/>
                      <a:r>
                        <a:rPr lang="en-US" sz="1600" dirty="0"/>
                        <a:t>Improved Availability Groups</a:t>
                      </a:r>
                    </a:p>
                  </a:txBody>
                  <a:tcPr/>
                </a:tc>
                <a:extLst>
                  <a:ext uri="{0D108BD9-81ED-4DB2-BD59-A6C34878D82A}">
                    <a16:rowId xmlns:a16="http://schemas.microsoft.com/office/drawing/2014/main" val="4287823979"/>
                  </a:ext>
                </a:extLst>
              </a:tr>
              <a:tr h="370840">
                <a:tc>
                  <a:txBody>
                    <a:bodyPr/>
                    <a:lstStyle/>
                    <a:p>
                      <a:pPr algn="ctr"/>
                      <a:r>
                        <a:rPr lang="en-US" sz="1600" dirty="0"/>
                        <a:t>Improved In-Memory OLTP</a:t>
                      </a:r>
                    </a:p>
                  </a:txBody>
                  <a:tcPr/>
                </a:tc>
                <a:extLst>
                  <a:ext uri="{0D108BD9-81ED-4DB2-BD59-A6C34878D82A}">
                    <a16:rowId xmlns:a16="http://schemas.microsoft.com/office/drawing/2014/main" val="539445917"/>
                  </a:ext>
                </a:extLst>
              </a:tr>
              <a:tr h="370840">
                <a:tc>
                  <a:txBody>
                    <a:bodyPr/>
                    <a:lstStyle/>
                    <a:p>
                      <a:pPr algn="ctr"/>
                      <a:r>
                        <a:rPr lang="en-US" sz="1600" dirty="0"/>
                        <a:t>Improved Security</a:t>
                      </a:r>
                    </a:p>
                  </a:txBody>
                  <a:tcPr/>
                </a:tc>
                <a:extLst>
                  <a:ext uri="{0D108BD9-81ED-4DB2-BD59-A6C34878D82A}">
                    <a16:rowId xmlns:a16="http://schemas.microsoft.com/office/drawing/2014/main" val="3080691634"/>
                  </a:ext>
                </a:extLst>
              </a:tr>
              <a:tr h="370840">
                <a:tc>
                  <a:txBody>
                    <a:bodyPr/>
                    <a:lstStyle/>
                    <a:p>
                      <a:pPr algn="ctr"/>
                      <a:r>
                        <a:rPr lang="en-US" sz="1600" dirty="0"/>
                        <a:t>New and improved DMO’s</a:t>
                      </a:r>
                    </a:p>
                  </a:txBody>
                  <a:tcPr/>
                </a:tc>
                <a:extLst>
                  <a:ext uri="{0D108BD9-81ED-4DB2-BD59-A6C34878D82A}">
                    <a16:rowId xmlns:a16="http://schemas.microsoft.com/office/drawing/2014/main" val="3515318215"/>
                  </a:ext>
                </a:extLst>
              </a:tr>
              <a:tr h="370840">
                <a:tc>
                  <a:txBody>
                    <a:bodyPr/>
                    <a:lstStyle/>
                    <a:p>
                      <a:pPr algn="ctr"/>
                      <a:r>
                        <a:rPr lang="en-US" sz="1600" b="0" dirty="0"/>
                        <a:t>Improved Query Store</a:t>
                      </a:r>
                    </a:p>
                  </a:txBody>
                  <a:tcPr/>
                </a:tc>
                <a:extLst>
                  <a:ext uri="{0D108BD9-81ED-4DB2-BD59-A6C34878D82A}">
                    <a16:rowId xmlns:a16="http://schemas.microsoft.com/office/drawing/2014/main" val="2023679082"/>
                  </a:ext>
                </a:extLst>
              </a:tr>
              <a:tr h="370840">
                <a:tc>
                  <a:txBody>
                    <a:bodyPr/>
                    <a:lstStyle/>
                    <a:p>
                      <a:pPr algn="ctr"/>
                      <a:r>
                        <a:rPr lang="en-US" sz="1600" b="1" dirty="0"/>
                        <a:t>Intelligent Query processing</a:t>
                      </a:r>
                    </a:p>
                  </a:txBody>
                  <a:tcPr/>
                </a:tc>
                <a:extLst>
                  <a:ext uri="{0D108BD9-81ED-4DB2-BD59-A6C34878D82A}">
                    <a16:rowId xmlns:a16="http://schemas.microsoft.com/office/drawing/2014/main" val="2828544741"/>
                  </a:ext>
                </a:extLst>
              </a:tr>
            </a:tbl>
          </a:graphicData>
        </a:graphic>
      </p:graphicFrame>
      <p:sp>
        <p:nvSpPr>
          <p:cNvPr id="8" name="TextBox 7">
            <a:extLst>
              <a:ext uri="{FF2B5EF4-FFF2-40B4-BE49-F238E27FC236}">
                <a16:creationId xmlns:a16="http://schemas.microsoft.com/office/drawing/2014/main" id="{DC4E03E1-1F65-46D1-99D1-3BDA357154B7}"/>
              </a:ext>
            </a:extLst>
          </p:cNvPr>
          <p:cNvSpPr txBox="1"/>
          <p:nvPr/>
        </p:nvSpPr>
        <p:spPr>
          <a:xfrm>
            <a:off x="365185" y="907430"/>
            <a:ext cx="8309891" cy="445100"/>
          </a:xfrm>
          <a:prstGeom prst="rect">
            <a:avLst/>
          </a:prstGeom>
        </p:spPr>
        <p:txBody>
          <a:bodyPr/>
          <a:lstStyle>
            <a:defPPr>
              <a:defRPr lang="en-US"/>
            </a:defPPr>
            <a:lvl1pPr indent="0" defTabSz="1219170">
              <a:spcBef>
                <a:spcPct val="20000"/>
              </a:spcBef>
              <a:buClr>
                <a:schemeClr val="accent3"/>
              </a:buClr>
              <a:buFont typeface="Arial"/>
              <a:buNone/>
              <a:defRPr sz="3600" b="0" i="0">
                <a:latin typeface="Segoe UI Semilight" panose="020B0402040204020203" pitchFamily="34" charset="0"/>
                <a:cs typeface="Segoe UI Semilight" panose="020B0402040204020203" pitchFamily="34" charset="0"/>
              </a:defRPr>
            </a:lvl1pPr>
            <a:lvl2pPr marL="457189" indent="-457189" defTabSz="1219170">
              <a:spcBef>
                <a:spcPct val="20000"/>
              </a:spcBef>
              <a:buClr>
                <a:schemeClr val="accent3"/>
              </a:buClr>
              <a:buFont typeface="Arial"/>
              <a:buChar char="•"/>
              <a:defRPr sz="2667" b="0" i="0">
                <a:latin typeface="Segoe UI Semilight" panose="020B0402040204020203" pitchFamily="34" charset="0"/>
                <a:cs typeface="Segoe UI Semilight" panose="020B0402040204020203" pitchFamily="34" charset="0"/>
              </a:defRPr>
            </a:lvl2pPr>
            <a:lvl3pPr marL="850879"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3pPr>
            <a:lvl4pPr marL="1229753"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4pPr>
            <a:lvl5pPr marL="1585344" indent="-457189" defTabSz="1219170">
              <a:spcBef>
                <a:spcPct val="20000"/>
              </a:spcBef>
              <a:buClr>
                <a:schemeClr val="accent3"/>
              </a:buClr>
              <a:buFont typeface="Arial"/>
              <a:buChar char="•"/>
              <a:defRPr sz="2400" b="0" i="0">
                <a:latin typeface="Segoe UI Semilight" panose="020B0402040204020203" pitchFamily="34" charset="0"/>
                <a:cs typeface="Segoe UI Semilight" panose="020B0402040204020203" pitchFamily="34" charset="0"/>
              </a:defRPr>
            </a:lvl5pPr>
            <a:lvl6pPr marL="3352716" indent="-304792" defTabSz="1219170">
              <a:spcBef>
                <a:spcPct val="20000"/>
              </a:spcBef>
              <a:buFont typeface="Arial" pitchFamily="34" charset="0"/>
              <a:buChar char="•"/>
              <a:defRPr sz="2667"/>
            </a:lvl6pPr>
            <a:lvl7pPr marL="3962301" indent="-304792" defTabSz="1219170">
              <a:spcBef>
                <a:spcPct val="20000"/>
              </a:spcBef>
              <a:buFont typeface="Arial" pitchFamily="34" charset="0"/>
              <a:buChar char="•"/>
              <a:defRPr sz="2667"/>
            </a:lvl7pPr>
            <a:lvl8pPr marL="4571886" indent="-304792" defTabSz="1219170">
              <a:spcBef>
                <a:spcPct val="20000"/>
              </a:spcBef>
              <a:buFont typeface="Arial" pitchFamily="34" charset="0"/>
              <a:buChar char="•"/>
              <a:defRPr sz="2667"/>
            </a:lvl8pPr>
            <a:lvl9pPr marL="5181470" indent="-304792" defTabSz="1219170">
              <a:spcBef>
                <a:spcPct val="20000"/>
              </a:spcBef>
              <a:buFont typeface="Arial" pitchFamily="34" charset="0"/>
              <a:buChar char="•"/>
              <a:defRPr sz="2667"/>
            </a:lvl9pPr>
          </a:lstStyle>
          <a:p>
            <a:r>
              <a:rPr lang="en-US" sz="2400" dirty="0"/>
              <a:t>New features comparison from 2008/2008R2 to new versions</a:t>
            </a:r>
          </a:p>
        </p:txBody>
      </p:sp>
      <p:graphicFrame>
        <p:nvGraphicFramePr>
          <p:cNvPr id="9" name="Table 8">
            <a:extLst>
              <a:ext uri="{FF2B5EF4-FFF2-40B4-BE49-F238E27FC236}">
                <a16:creationId xmlns:a16="http://schemas.microsoft.com/office/drawing/2014/main" id="{0E5C6B74-FA29-4BE0-9323-294C946AD34A}"/>
              </a:ext>
            </a:extLst>
          </p:cNvPr>
          <p:cNvGraphicFramePr>
            <a:graphicFrameLocks noGrp="1"/>
          </p:cNvGraphicFramePr>
          <p:nvPr>
            <p:extLst>
              <p:ext uri="{D42A27DB-BD31-4B8C-83A1-F6EECF244321}">
                <p14:modId xmlns:p14="http://schemas.microsoft.com/office/powerpoint/2010/main" val="1212859867"/>
              </p:ext>
            </p:extLst>
          </p:nvPr>
        </p:nvGraphicFramePr>
        <p:xfrm>
          <a:off x="8163149" y="1396745"/>
          <a:ext cx="3663666" cy="5054600"/>
        </p:xfrm>
        <a:graphic>
          <a:graphicData uri="http://schemas.openxmlformats.org/drawingml/2006/table">
            <a:tbl>
              <a:tblPr firstRow="1" bandRow="1">
                <a:tableStyleId>{17292A2E-F333-43FB-9621-5CBBE7FDCDCB}</a:tableStyleId>
              </a:tblPr>
              <a:tblGrid>
                <a:gridCol w="3663666">
                  <a:extLst>
                    <a:ext uri="{9D8B030D-6E8A-4147-A177-3AD203B41FA5}">
                      <a16:colId xmlns:a16="http://schemas.microsoft.com/office/drawing/2014/main" val="331577501"/>
                    </a:ext>
                  </a:extLst>
                </a:gridCol>
              </a:tblGrid>
              <a:tr h="370840">
                <a:tc>
                  <a:txBody>
                    <a:bodyPr/>
                    <a:lstStyle/>
                    <a:p>
                      <a:pPr algn="ctr"/>
                      <a:r>
                        <a:rPr lang="en-US" sz="2000" dirty="0">
                          <a:solidFill>
                            <a:schemeClr val="bg2"/>
                          </a:solidFill>
                        </a:rPr>
                        <a:t>SQL Server 2019 </a:t>
                      </a:r>
                      <a:r>
                        <a:rPr lang="en-US" sz="1400" dirty="0">
                          <a:solidFill>
                            <a:schemeClr val="bg2"/>
                          </a:solidFill>
                        </a:rPr>
                        <a:t>(so far…)</a:t>
                      </a:r>
                      <a:endParaRPr lang="en-US" sz="2000" dirty="0">
                        <a:solidFill>
                          <a:schemeClr val="bg2"/>
                        </a:solidFill>
                      </a:endParaRPr>
                    </a:p>
                  </a:txBody>
                  <a:tcPr/>
                </a:tc>
                <a:extLst>
                  <a:ext uri="{0D108BD9-81ED-4DB2-BD59-A6C34878D82A}">
                    <a16:rowId xmlns:a16="http://schemas.microsoft.com/office/drawing/2014/main" val="4117992274"/>
                  </a:ext>
                </a:extLst>
              </a:tr>
              <a:tr h="370840">
                <a:tc>
                  <a:txBody>
                    <a:bodyPr/>
                    <a:lstStyle/>
                    <a:p>
                      <a:pPr algn="ctr"/>
                      <a:r>
                        <a:rPr lang="en-US" sz="1600" dirty="0"/>
                        <a:t>Data virtualization</a:t>
                      </a:r>
                    </a:p>
                  </a:txBody>
                  <a:tcPr/>
                </a:tc>
                <a:extLst>
                  <a:ext uri="{0D108BD9-81ED-4DB2-BD59-A6C34878D82A}">
                    <a16:rowId xmlns:a16="http://schemas.microsoft.com/office/drawing/2014/main" val="1864550723"/>
                  </a:ext>
                </a:extLst>
              </a:tr>
              <a:tr h="370840">
                <a:tc>
                  <a:txBody>
                    <a:bodyPr/>
                    <a:lstStyle/>
                    <a:p>
                      <a:pPr algn="ctr"/>
                      <a:r>
                        <a:rPr lang="en-US" sz="1600" dirty="0"/>
                        <a:t>Big Data clusters</a:t>
                      </a:r>
                    </a:p>
                  </a:txBody>
                  <a:tcPr/>
                </a:tc>
                <a:extLst>
                  <a:ext uri="{0D108BD9-81ED-4DB2-BD59-A6C34878D82A}">
                    <a16:rowId xmlns:a16="http://schemas.microsoft.com/office/drawing/2014/main" val="2056583347"/>
                  </a:ext>
                </a:extLst>
              </a:tr>
              <a:tr h="370840">
                <a:tc>
                  <a:txBody>
                    <a:bodyPr/>
                    <a:lstStyle/>
                    <a:p>
                      <a:pPr algn="ctr"/>
                      <a:r>
                        <a:rPr lang="en-US" sz="1600" dirty="0"/>
                        <a:t>Machine Learning integration</a:t>
                      </a:r>
                    </a:p>
                  </a:txBody>
                  <a:tcPr/>
                </a:tc>
                <a:extLst>
                  <a:ext uri="{0D108BD9-81ED-4DB2-BD59-A6C34878D82A}">
                    <a16:rowId xmlns:a16="http://schemas.microsoft.com/office/drawing/2014/main" val="1756664389"/>
                  </a:ext>
                </a:extLst>
              </a:tr>
              <a:tr h="370840">
                <a:tc>
                  <a:txBody>
                    <a:bodyPr/>
                    <a:lstStyle/>
                    <a:p>
                      <a:pPr algn="ctr"/>
                      <a:r>
                        <a:rPr lang="en-US" sz="1600" dirty="0"/>
                        <a:t>Language Extensions for Java</a:t>
                      </a:r>
                    </a:p>
                  </a:txBody>
                  <a:tcPr/>
                </a:tc>
                <a:extLst>
                  <a:ext uri="{0D108BD9-81ED-4DB2-BD59-A6C34878D82A}">
                    <a16:rowId xmlns:a16="http://schemas.microsoft.com/office/drawing/2014/main" val="2648650928"/>
                  </a:ext>
                </a:extLst>
              </a:tr>
              <a:tr h="370840">
                <a:tc>
                  <a:txBody>
                    <a:bodyPr/>
                    <a:lstStyle/>
                    <a:p>
                      <a:pPr algn="ctr"/>
                      <a:r>
                        <a:rPr lang="en-US" sz="1600" dirty="0" err="1"/>
                        <a:t>Columnstore</a:t>
                      </a:r>
                      <a:r>
                        <a:rPr lang="en-US" sz="1600" dirty="0"/>
                        <a:t> Index Enhancements</a:t>
                      </a:r>
                    </a:p>
                  </a:txBody>
                  <a:tcPr/>
                </a:tc>
                <a:extLst>
                  <a:ext uri="{0D108BD9-81ED-4DB2-BD59-A6C34878D82A}">
                    <a16:rowId xmlns:a16="http://schemas.microsoft.com/office/drawing/2014/main" val="2304370114"/>
                  </a:ext>
                </a:extLst>
              </a:tr>
              <a:tr h="370840">
                <a:tc>
                  <a:txBody>
                    <a:bodyPr/>
                    <a:lstStyle/>
                    <a:p>
                      <a:pPr algn="ctr"/>
                      <a:r>
                        <a:rPr lang="en-US" sz="1600" dirty="0"/>
                        <a:t>Resumable Online Index Creation</a:t>
                      </a:r>
                    </a:p>
                  </a:txBody>
                  <a:tcPr/>
                </a:tc>
                <a:extLst>
                  <a:ext uri="{0D108BD9-81ED-4DB2-BD59-A6C34878D82A}">
                    <a16:rowId xmlns:a16="http://schemas.microsoft.com/office/drawing/2014/main" val="3158988839"/>
                  </a:ext>
                </a:extLst>
              </a:tr>
              <a:tr h="370840">
                <a:tc>
                  <a:txBody>
                    <a:bodyPr/>
                    <a:lstStyle/>
                    <a:p>
                      <a:pPr algn="ctr"/>
                      <a:r>
                        <a:rPr lang="en-US" sz="1600" dirty="0"/>
                        <a:t>SQL Data Discovery and Classification</a:t>
                      </a:r>
                    </a:p>
                  </a:txBody>
                  <a:tcPr/>
                </a:tc>
                <a:extLst>
                  <a:ext uri="{0D108BD9-81ED-4DB2-BD59-A6C34878D82A}">
                    <a16:rowId xmlns:a16="http://schemas.microsoft.com/office/drawing/2014/main" val="3926013547"/>
                  </a:ext>
                </a:extLst>
              </a:tr>
              <a:tr h="370840">
                <a:tc>
                  <a:txBody>
                    <a:bodyPr/>
                    <a:lstStyle/>
                    <a:p>
                      <a:pPr algn="ctr"/>
                      <a:r>
                        <a:rPr lang="en-US" sz="1600" dirty="0"/>
                        <a:t>Always Encrypted with Secure Enclaves</a:t>
                      </a:r>
                    </a:p>
                  </a:txBody>
                  <a:tcPr/>
                </a:tc>
                <a:extLst>
                  <a:ext uri="{0D108BD9-81ED-4DB2-BD59-A6C34878D82A}">
                    <a16:rowId xmlns:a16="http://schemas.microsoft.com/office/drawing/2014/main" val="293067829"/>
                  </a:ext>
                </a:extLst>
              </a:tr>
              <a:tr h="370840">
                <a:tc>
                  <a:txBody>
                    <a:bodyPr/>
                    <a:lstStyle/>
                    <a:p>
                      <a:pPr algn="ctr"/>
                      <a:r>
                        <a:rPr lang="en-US" sz="1600" dirty="0"/>
                        <a:t>UTF-8 Support</a:t>
                      </a:r>
                    </a:p>
                  </a:txBody>
                  <a:tcPr/>
                </a:tc>
                <a:extLst>
                  <a:ext uri="{0D108BD9-81ED-4DB2-BD59-A6C34878D82A}">
                    <a16:rowId xmlns:a16="http://schemas.microsoft.com/office/drawing/2014/main" val="3051643683"/>
                  </a:ext>
                </a:extLst>
              </a:tr>
              <a:tr h="370840">
                <a:tc>
                  <a:txBody>
                    <a:bodyPr/>
                    <a:lstStyle/>
                    <a:p>
                      <a:pPr algn="ctr"/>
                      <a:r>
                        <a:rPr lang="en-US" sz="1600" dirty="0"/>
                        <a:t>Enhancement in SQL Graph</a:t>
                      </a:r>
                    </a:p>
                  </a:txBody>
                  <a:tcPr/>
                </a:tc>
                <a:extLst>
                  <a:ext uri="{0D108BD9-81ED-4DB2-BD59-A6C34878D82A}">
                    <a16:rowId xmlns:a16="http://schemas.microsoft.com/office/drawing/2014/main" val="306465513"/>
                  </a:ext>
                </a:extLst>
              </a:tr>
              <a:tr h="370840">
                <a:tc>
                  <a:txBody>
                    <a:bodyPr/>
                    <a:lstStyle/>
                    <a:p>
                      <a:pPr algn="ctr"/>
                      <a:r>
                        <a:rPr lang="en-US" sz="1600" dirty="0"/>
                        <a:t>Always on Improvements</a:t>
                      </a:r>
                    </a:p>
                  </a:txBody>
                  <a:tcPr/>
                </a:tc>
                <a:extLst>
                  <a:ext uri="{0D108BD9-81ED-4DB2-BD59-A6C34878D82A}">
                    <a16:rowId xmlns:a16="http://schemas.microsoft.com/office/drawing/2014/main" val="3854126549"/>
                  </a:ext>
                </a:extLst>
              </a:tr>
              <a:tr h="370840">
                <a:tc>
                  <a:txBody>
                    <a:bodyPr/>
                    <a:lstStyle/>
                    <a:p>
                      <a:pPr algn="ctr"/>
                      <a:r>
                        <a:rPr lang="en-US" sz="1600" b="1" dirty="0"/>
                        <a:t>Improved Intelligent Query Processing</a:t>
                      </a:r>
                    </a:p>
                  </a:txBody>
                  <a:tcPr/>
                </a:tc>
                <a:extLst>
                  <a:ext uri="{0D108BD9-81ED-4DB2-BD59-A6C34878D82A}">
                    <a16:rowId xmlns:a16="http://schemas.microsoft.com/office/drawing/2014/main" val="2182780168"/>
                  </a:ext>
                </a:extLst>
              </a:tr>
            </a:tbl>
          </a:graphicData>
        </a:graphic>
      </p:graphicFrame>
      <p:pic>
        <p:nvPicPr>
          <p:cNvPr id="10" name="Picture 9">
            <a:extLst>
              <a:ext uri="{FF2B5EF4-FFF2-40B4-BE49-F238E27FC236}">
                <a16:creationId xmlns:a16="http://schemas.microsoft.com/office/drawing/2014/main" id="{DFDF0CA8-D9C8-42D0-9805-3C7FD27EC7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87531" y="6272133"/>
            <a:ext cx="1219048" cy="457143"/>
          </a:xfrm>
          <a:prstGeom prst="rect">
            <a:avLst/>
          </a:prstGeom>
        </p:spPr>
      </p:pic>
    </p:spTree>
    <p:extLst>
      <p:ext uri="{BB962C8B-B14F-4D97-AF65-F5344CB8AC3E}">
        <p14:creationId xmlns:p14="http://schemas.microsoft.com/office/powerpoint/2010/main" val="58168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BA0565-47ED-484A-8E58-275F4DCD0FFA}"/>
              </a:ext>
            </a:extLst>
          </p:cNvPr>
          <p:cNvPicPr>
            <a:picLocks noChangeAspect="1"/>
          </p:cNvPicPr>
          <p:nvPr/>
        </p:nvPicPr>
        <p:blipFill>
          <a:blip r:embed="rId3"/>
          <a:stretch>
            <a:fillRect/>
          </a:stretch>
        </p:blipFill>
        <p:spPr>
          <a:xfrm>
            <a:off x="398584" y="989621"/>
            <a:ext cx="10558097" cy="4878758"/>
          </a:xfrm>
          <a:prstGeom prst="rect">
            <a:avLst/>
          </a:prstGeom>
        </p:spPr>
      </p:pic>
      <p:sp>
        <p:nvSpPr>
          <p:cNvPr id="5" name="Title 3">
            <a:extLst>
              <a:ext uri="{FF2B5EF4-FFF2-40B4-BE49-F238E27FC236}">
                <a16:creationId xmlns:a16="http://schemas.microsoft.com/office/drawing/2014/main" id="{521FDF14-3260-4AB6-89E8-DCED7BCEC3F7}"/>
              </a:ext>
            </a:extLst>
          </p:cNvPr>
          <p:cNvSpPr>
            <a:spLocks noGrp="1"/>
          </p:cNvSpPr>
          <p:nvPr>
            <p:ph type="title"/>
          </p:nvPr>
        </p:nvSpPr>
        <p:spPr>
          <a:xfrm>
            <a:off x="150293" y="375804"/>
            <a:ext cx="8993708" cy="818705"/>
          </a:xfrm>
        </p:spPr>
        <p:txBody>
          <a:bodyPr/>
          <a:lstStyle/>
          <a:p>
            <a:r>
              <a:rPr lang="en-US" sz="5400" dirty="0"/>
              <a:t>Intelligent Query processing</a:t>
            </a:r>
          </a:p>
        </p:txBody>
      </p:sp>
      <p:sp>
        <p:nvSpPr>
          <p:cNvPr id="3" name="Rectangle 2">
            <a:extLst>
              <a:ext uri="{FF2B5EF4-FFF2-40B4-BE49-F238E27FC236}">
                <a16:creationId xmlns:a16="http://schemas.microsoft.com/office/drawing/2014/main" id="{4A5E3FE9-1FAC-469D-A98D-91F3B223C39E}"/>
              </a:ext>
            </a:extLst>
          </p:cNvPr>
          <p:cNvSpPr/>
          <p:nvPr/>
        </p:nvSpPr>
        <p:spPr>
          <a:xfrm>
            <a:off x="150293" y="5897421"/>
            <a:ext cx="11476892" cy="584775"/>
          </a:xfrm>
          <a:prstGeom prst="rect">
            <a:avLst/>
          </a:prstGeom>
        </p:spPr>
        <p:txBody>
          <a:bodyPr wrap="square">
            <a:spAutoFit/>
          </a:bodyPr>
          <a:lstStyle/>
          <a:p>
            <a:r>
              <a:rPr lang="es-GT" sz="1600" dirty="0">
                <a:hlinkClick r:id="rId4"/>
              </a:rPr>
              <a:t>https://docs.microsoft.com/en-us/sql/relational-databases/performance/intelligent-query-processing?view=sql-server-2017</a:t>
            </a:r>
            <a:endParaRPr lang="es-GT" sz="1600" dirty="0"/>
          </a:p>
          <a:p>
            <a:endParaRPr lang="es-GT" sz="1600" dirty="0"/>
          </a:p>
        </p:txBody>
      </p:sp>
    </p:spTree>
    <p:extLst>
      <p:ext uri="{BB962C8B-B14F-4D97-AF65-F5344CB8AC3E}">
        <p14:creationId xmlns:p14="http://schemas.microsoft.com/office/powerpoint/2010/main" val="4144738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521FDF14-3260-4AB6-89E8-DCED7BCEC3F7}"/>
              </a:ext>
            </a:extLst>
          </p:cNvPr>
          <p:cNvSpPr>
            <a:spLocks noGrp="1"/>
          </p:cNvSpPr>
          <p:nvPr>
            <p:ph type="title"/>
          </p:nvPr>
        </p:nvSpPr>
        <p:spPr>
          <a:xfrm>
            <a:off x="150293" y="375804"/>
            <a:ext cx="8993708" cy="818705"/>
          </a:xfrm>
        </p:spPr>
        <p:txBody>
          <a:bodyPr/>
          <a:lstStyle/>
          <a:p>
            <a:r>
              <a:rPr lang="en-US" sz="5400" dirty="0"/>
              <a:t>Intelligent Query processing</a:t>
            </a:r>
          </a:p>
        </p:txBody>
      </p:sp>
      <p:sp>
        <p:nvSpPr>
          <p:cNvPr id="4" name="Rectangle 3">
            <a:extLst>
              <a:ext uri="{FF2B5EF4-FFF2-40B4-BE49-F238E27FC236}">
                <a16:creationId xmlns:a16="http://schemas.microsoft.com/office/drawing/2014/main" id="{D04EFD0D-2A97-4586-86B6-68D263EEC5C0}"/>
              </a:ext>
            </a:extLst>
          </p:cNvPr>
          <p:cNvSpPr/>
          <p:nvPr/>
        </p:nvSpPr>
        <p:spPr>
          <a:xfrm>
            <a:off x="382522" y="3746241"/>
            <a:ext cx="10739568" cy="830997"/>
          </a:xfrm>
          <a:prstGeom prst="rect">
            <a:avLst/>
          </a:prstGeom>
        </p:spPr>
        <p:txBody>
          <a:bodyPr wrap="square">
            <a:spAutoFit/>
          </a:bodyPr>
          <a:lstStyle/>
          <a:p>
            <a:r>
              <a:rPr lang="en-US" sz="2400" dirty="0">
                <a:hlinkClick r:id="rId3"/>
              </a:rPr>
              <a:t>https://www.mssqltips.com/sqlservertip/5793/sql-server-2019-memory-grant-feedback-example-and-data-collection/</a:t>
            </a:r>
            <a:endParaRPr lang="en-US" sz="2400" dirty="0"/>
          </a:p>
        </p:txBody>
      </p:sp>
      <p:sp>
        <p:nvSpPr>
          <p:cNvPr id="6" name="Text Placeholder 12">
            <a:extLst>
              <a:ext uri="{FF2B5EF4-FFF2-40B4-BE49-F238E27FC236}">
                <a16:creationId xmlns:a16="http://schemas.microsoft.com/office/drawing/2014/main" id="{43338061-D3DF-446A-BACA-14A3186B010C}"/>
              </a:ext>
            </a:extLst>
          </p:cNvPr>
          <p:cNvSpPr txBox="1">
            <a:spLocks/>
          </p:cNvSpPr>
          <p:nvPr/>
        </p:nvSpPr>
        <p:spPr>
          <a:xfrm>
            <a:off x="382522" y="2276746"/>
            <a:ext cx="10411691" cy="1469495"/>
          </a:xfrm>
          <a:prstGeom prst="rect">
            <a:avLst/>
          </a:prstGeom>
        </p:spPr>
        <p:txBody>
          <a:bodyPr/>
          <a:lst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3600" dirty="0"/>
              <a:t>Check this article for an example on Memory Grant Feedback in SQL Server 2019:</a:t>
            </a:r>
          </a:p>
          <a:p>
            <a:endParaRPr lang="en-US" sz="3600" dirty="0"/>
          </a:p>
        </p:txBody>
      </p:sp>
    </p:spTree>
    <p:extLst>
      <p:ext uri="{BB962C8B-B14F-4D97-AF65-F5344CB8AC3E}">
        <p14:creationId xmlns:p14="http://schemas.microsoft.com/office/powerpoint/2010/main" val="3054680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F1214-71C5-4466-AEA3-4672902B25A2}"/>
              </a:ext>
            </a:extLst>
          </p:cNvPr>
          <p:cNvSpPr>
            <a:spLocks noGrp="1"/>
          </p:cNvSpPr>
          <p:nvPr>
            <p:ph type="title"/>
          </p:nvPr>
        </p:nvSpPr>
        <p:spPr>
          <a:xfrm>
            <a:off x="277504" y="293135"/>
            <a:ext cx="11550701" cy="1211200"/>
          </a:xfrm>
        </p:spPr>
        <p:txBody>
          <a:bodyPr vert="horz" lIns="91440" tIns="45720" rIns="91440" bIns="45720" rtlCol="0" anchor="t">
            <a:noAutofit/>
          </a:bodyPr>
          <a:lstStyle/>
          <a:p>
            <a:r>
              <a:rPr lang="en-US" sz="5333" dirty="0">
                <a:latin typeface="+mj-lt"/>
                <a:ea typeface="+mn-ea"/>
              </a:rPr>
              <a:t>Not just the SQL Server engine, but your tools…</a:t>
            </a:r>
          </a:p>
        </p:txBody>
      </p:sp>
      <p:sp>
        <p:nvSpPr>
          <p:cNvPr id="3" name="Content Placeholder 2">
            <a:extLst>
              <a:ext uri="{FF2B5EF4-FFF2-40B4-BE49-F238E27FC236}">
                <a16:creationId xmlns:a16="http://schemas.microsoft.com/office/drawing/2014/main" id="{0134A45B-E108-40AF-B111-8CA1AD32B357}"/>
              </a:ext>
            </a:extLst>
          </p:cNvPr>
          <p:cNvSpPr>
            <a:spLocks noGrp="1"/>
          </p:cNvSpPr>
          <p:nvPr>
            <p:ph idx="1"/>
          </p:nvPr>
        </p:nvSpPr>
        <p:spPr>
          <a:xfrm>
            <a:off x="2598092" y="2161536"/>
            <a:ext cx="8770963" cy="4258929"/>
          </a:xfrm>
        </p:spPr>
        <p:txBody>
          <a:bodyPr/>
          <a:lstStyle/>
          <a:p>
            <a:pPr marL="0" indent="0">
              <a:spcBef>
                <a:spcPct val="20000"/>
              </a:spcBef>
              <a:buClr>
                <a:schemeClr val="accent3"/>
              </a:buClr>
              <a:buNone/>
            </a:pPr>
            <a:r>
              <a:rPr lang="en-US" sz="2400" b="1" dirty="0"/>
              <a:t>SQL Server Management Studio 18.1 </a:t>
            </a:r>
            <a:r>
              <a:rPr lang="en-US" sz="2400" dirty="0"/>
              <a:t>– A lot of new and improved features (and SQL Server 2019 support)</a:t>
            </a:r>
          </a:p>
          <a:p>
            <a:pPr marL="0" indent="0">
              <a:spcBef>
                <a:spcPct val="20000"/>
              </a:spcBef>
              <a:buClr>
                <a:schemeClr val="accent3"/>
              </a:buClr>
              <a:buNone/>
            </a:pPr>
            <a:r>
              <a:rPr lang="en-US" sz="2400" b="1" dirty="0">
                <a:hlinkClick r:id="rId2"/>
              </a:rPr>
              <a:t>Download it here!</a:t>
            </a:r>
            <a:endParaRPr lang="en-US" sz="2400" b="1" dirty="0"/>
          </a:p>
          <a:p>
            <a:pPr marL="0" indent="0">
              <a:spcBef>
                <a:spcPct val="20000"/>
              </a:spcBef>
              <a:buClr>
                <a:schemeClr val="accent3"/>
              </a:buClr>
              <a:buNone/>
            </a:pPr>
            <a:endParaRPr lang="en-US" sz="2400" dirty="0"/>
          </a:p>
          <a:p>
            <a:pPr marL="0" indent="0">
              <a:spcBef>
                <a:spcPct val="20000"/>
              </a:spcBef>
              <a:buClr>
                <a:schemeClr val="accent3"/>
              </a:buClr>
              <a:buNone/>
            </a:pPr>
            <a:r>
              <a:rPr lang="en-US" sz="2400" b="1" dirty="0"/>
              <a:t>Azure Data Studio </a:t>
            </a:r>
            <a:r>
              <a:rPr lang="en-US" sz="2400" dirty="0"/>
              <a:t>– Can be used on any operating system and focused on productivity and customization</a:t>
            </a:r>
          </a:p>
          <a:p>
            <a:pPr marL="0" indent="0">
              <a:spcBef>
                <a:spcPct val="20000"/>
              </a:spcBef>
              <a:buClr>
                <a:schemeClr val="accent3"/>
              </a:buClr>
              <a:buNone/>
            </a:pPr>
            <a:r>
              <a:rPr lang="en-US" sz="2400" b="1" dirty="0">
                <a:hlinkClick r:id="rId3"/>
              </a:rPr>
              <a:t>Download it here!</a:t>
            </a:r>
            <a:endParaRPr lang="en-US" sz="2400" b="1" dirty="0"/>
          </a:p>
          <a:p>
            <a:pPr marL="0" indent="0">
              <a:spcBef>
                <a:spcPct val="20000"/>
              </a:spcBef>
              <a:buClr>
                <a:schemeClr val="accent3"/>
              </a:buClr>
              <a:buNone/>
            </a:pPr>
            <a:endParaRPr lang="en-US" sz="2400" dirty="0"/>
          </a:p>
          <a:p>
            <a:pPr marL="0" indent="0">
              <a:spcBef>
                <a:spcPct val="20000"/>
              </a:spcBef>
              <a:buClr>
                <a:schemeClr val="accent3"/>
              </a:buClr>
              <a:buNone/>
            </a:pPr>
            <a:r>
              <a:rPr lang="en-US" sz="2400" b="1" dirty="0"/>
              <a:t>Visual Studio 2019 and SSDT </a:t>
            </a:r>
            <a:r>
              <a:rPr lang="en-US" sz="2400" dirty="0"/>
              <a:t>– Support for SQL Server 2019 </a:t>
            </a:r>
          </a:p>
          <a:p>
            <a:pPr marL="0" indent="0">
              <a:spcBef>
                <a:spcPct val="20000"/>
              </a:spcBef>
              <a:buClr>
                <a:schemeClr val="accent3"/>
              </a:buClr>
              <a:buNone/>
            </a:pPr>
            <a:r>
              <a:rPr lang="en-US" sz="2400" b="1" dirty="0">
                <a:hlinkClick r:id="rId4"/>
              </a:rPr>
              <a:t>Download it here!</a:t>
            </a:r>
            <a:endParaRPr lang="en-US" sz="2400" b="1" dirty="0"/>
          </a:p>
        </p:txBody>
      </p:sp>
      <p:pic>
        <p:nvPicPr>
          <p:cNvPr id="4" name="Picture 3">
            <a:extLst>
              <a:ext uri="{FF2B5EF4-FFF2-40B4-BE49-F238E27FC236}">
                <a16:creationId xmlns:a16="http://schemas.microsoft.com/office/drawing/2014/main" id="{07078C53-5EA3-444C-8672-CCCB52CCCBE2}"/>
              </a:ext>
            </a:extLst>
          </p:cNvPr>
          <p:cNvPicPr>
            <a:picLocks noChangeAspect="1"/>
          </p:cNvPicPr>
          <p:nvPr/>
        </p:nvPicPr>
        <p:blipFill>
          <a:blip r:embed="rId5"/>
          <a:stretch>
            <a:fillRect/>
          </a:stretch>
        </p:blipFill>
        <p:spPr>
          <a:xfrm>
            <a:off x="1245916" y="3590483"/>
            <a:ext cx="1297582" cy="1387070"/>
          </a:xfrm>
          <a:prstGeom prst="rect">
            <a:avLst/>
          </a:prstGeom>
        </p:spPr>
      </p:pic>
      <p:pic>
        <p:nvPicPr>
          <p:cNvPr id="5" name="Graphic 4">
            <a:extLst>
              <a:ext uri="{FF2B5EF4-FFF2-40B4-BE49-F238E27FC236}">
                <a16:creationId xmlns:a16="http://schemas.microsoft.com/office/drawing/2014/main" id="{4EB24A10-C191-45A9-BB2B-15759AF9612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245916" y="5268985"/>
            <a:ext cx="1297583" cy="1297583"/>
          </a:xfrm>
          <a:prstGeom prst="rect">
            <a:avLst/>
          </a:prstGeom>
        </p:spPr>
      </p:pic>
      <p:pic>
        <p:nvPicPr>
          <p:cNvPr id="1026" name="Picture 2" descr="Image result for sql server management studio logo">
            <a:extLst>
              <a:ext uri="{FF2B5EF4-FFF2-40B4-BE49-F238E27FC236}">
                <a16:creationId xmlns:a16="http://schemas.microsoft.com/office/drawing/2014/main" id="{3E38149A-BCB6-487B-8AA6-713C0C310AE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45916" y="1973488"/>
            <a:ext cx="1297583" cy="132556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2BEDF86-8B44-4E47-B698-159E68A600F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87531" y="6272133"/>
            <a:ext cx="1219048" cy="457143"/>
          </a:xfrm>
          <a:prstGeom prst="rect">
            <a:avLst/>
          </a:prstGeom>
        </p:spPr>
      </p:pic>
    </p:spTree>
    <p:extLst>
      <p:ext uri="{BB962C8B-B14F-4D97-AF65-F5344CB8AC3E}">
        <p14:creationId xmlns:p14="http://schemas.microsoft.com/office/powerpoint/2010/main" val="5050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5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87AF1-7ADD-40F4-B424-1834A0C75B84}"/>
              </a:ext>
            </a:extLst>
          </p:cNvPr>
          <p:cNvSpPr>
            <a:spLocks noGrp="1"/>
          </p:cNvSpPr>
          <p:nvPr>
            <p:ph type="body" sz="quarter" idx="11"/>
          </p:nvPr>
        </p:nvSpPr>
        <p:spPr>
          <a:xfrm>
            <a:off x="587027" y="4047643"/>
            <a:ext cx="9243575" cy="2027943"/>
          </a:xfrm>
        </p:spPr>
        <p:txBody>
          <a:bodyPr/>
          <a:lstStyle/>
          <a:p>
            <a:r>
              <a:rPr lang="en-US" dirty="0"/>
              <a:t>Database Compatibility Certification</a:t>
            </a:r>
          </a:p>
        </p:txBody>
      </p:sp>
    </p:spTree>
    <p:extLst>
      <p:ext uri="{BB962C8B-B14F-4D97-AF65-F5344CB8AC3E}">
        <p14:creationId xmlns:p14="http://schemas.microsoft.com/office/powerpoint/2010/main" val="803221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65B3E-24BE-40DA-8F17-7FAED7869DA4}"/>
              </a:ext>
            </a:extLst>
          </p:cNvPr>
          <p:cNvSpPr>
            <a:spLocks noGrp="1"/>
          </p:cNvSpPr>
          <p:nvPr>
            <p:ph type="title"/>
          </p:nvPr>
        </p:nvSpPr>
        <p:spPr>
          <a:xfrm>
            <a:off x="330491" y="188148"/>
            <a:ext cx="11463957" cy="1007475"/>
          </a:xfrm>
        </p:spPr>
        <p:txBody>
          <a:bodyPr/>
          <a:lstStyle/>
          <a:p>
            <a:pPr>
              <a:lnSpc>
                <a:spcPct val="100000"/>
              </a:lnSpc>
            </a:pPr>
            <a:r>
              <a:rPr lang="en-US" sz="5333" dirty="0">
                <a:latin typeface="+mj-lt"/>
              </a:rPr>
              <a:t>What is Database Compatibility level?</a:t>
            </a:r>
          </a:p>
        </p:txBody>
      </p:sp>
      <p:sp>
        <p:nvSpPr>
          <p:cNvPr id="3" name="Text Placeholder 2">
            <a:extLst>
              <a:ext uri="{FF2B5EF4-FFF2-40B4-BE49-F238E27FC236}">
                <a16:creationId xmlns:a16="http://schemas.microsoft.com/office/drawing/2014/main" id="{791C3B15-9D7A-4CC2-86C3-4243034372CB}"/>
              </a:ext>
            </a:extLst>
          </p:cNvPr>
          <p:cNvSpPr>
            <a:spLocks noGrp="1"/>
          </p:cNvSpPr>
          <p:nvPr>
            <p:ph type="body" sz="quarter" idx="10"/>
          </p:nvPr>
        </p:nvSpPr>
        <p:spPr>
          <a:xfrm>
            <a:off x="218363" y="1671385"/>
            <a:ext cx="11688215" cy="2641749"/>
          </a:xfrm>
        </p:spPr>
        <p:txBody>
          <a:bodyPr/>
          <a:lstStyle/>
          <a:p>
            <a:pPr algn="ctr"/>
            <a:r>
              <a:rPr lang="en-US" dirty="0"/>
              <a:t>A method to maintain backward compatibility at database level into more recent versions of SQL Server</a:t>
            </a:r>
          </a:p>
          <a:p>
            <a:pPr algn="ctr"/>
            <a:endParaRPr lang="en-US" dirty="0"/>
          </a:p>
          <a:p>
            <a:pPr algn="ctr"/>
            <a:r>
              <a:rPr lang="en-US" dirty="0"/>
              <a:t>It Does NOT apply for Server level functionalities </a:t>
            </a:r>
            <a:r>
              <a:rPr lang="en-US" b="1" dirty="0"/>
              <a:t>(for example DMOs)</a:t>
            </a:r>
          </a:p>
        </p:txBody>
      </p:sp>
      <p:pic>
        <p:nvPicPr>
          <p:cNvPr id="6" name="Picture 5">
            <a:extLst>
              <a:ext uri="{FF2B5EF4-FFF2-40B4-BE49-F238E27FC236}">
                <a16:creationId xmlns:a16="http://schemas.microsoft.com/office/drawing/2014/main" id="{EF07A2CF-AE0C-4AF5-B273-F95A08EA9E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87531" y="6272133"/>
            <a:ext cx="1219048" cy="457143"/>
          </a:xfrm>
          <a:prstGeom prst="rect">
            <a:avLst/>
          </a:prstGeom>
        </p:spPr>
      </p:pic>
      <p:pic>
        <p:nvPicPr>
          <p:cNvPr id="4" name="Picture 3">
            <a:extLst>
              <a:ext uri="{FF2B5EF4-FFF2-40B4-BE49-F238E27FC236}">
                <a16:creationId xmlns:a16="http://schemas.microsoft.com/office/drawing/2014/main" id="{BDBB2CE1-1A49-4FA4-901B-1F1AE4081EB0}"/>
              </a:ext>
            </a:extLst>
          </p:cNvPr>
          <p:cNvPicPr>
            <a:picLocks noChangeAspect="1"/>
          </p:cNvPicPr>
          <p:nvPr/>
        </p:nvPicPr>
        <p:blipFill>
          <a:blip r:embed="rId4"/>
          <a:stretch>
            <a:fillRect/>
          </a:stretch>
        </p:blipFill>
        <p:spPr>
          <a:xfrm>
            <a:off x="1947480" y="4387731"/>
            <a:ext cx="7532421" cy="2140269"/>
          </a:xfrm>
          <a:prstGeom prst="rect">
            <a:avLst/>
          </a:prstGeom>
        </p:spPr>
      </p:pic>
    </p:spTree>
    <p:extLst>
      <p:ext uri="{BB962C8B-B14F-4D97-AF65-F5344CB8AC3E}">
        <p14:creationId xmlns:p14="http://schemas.microsoft.com/office/powerpoint/2010/main" val="15579251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SS 2013_SpeakerTemplate_16x9">
  <a:themeElements>
    <a:clrScheme name="PASS Color Palette">
      <a:dk1>
        <a:srgbClr val="000000"/>
      </a:dk1>
      <a:lt1>
        <a:srgbClr val="AFAFAF"/>
      </a:lt1>
      <a:dk2>
        <a:srgbClr val="505050"/>
      </a:dk2>
      <a:lt2>
        <a:srgbClr val="FFFFFF"/>
      </a:lt2>
      <a:accent1>
        <a:srgbClr val="F0493E"/>
      </a:accent1>
      <a:accent2>
        <a:srgbClr val="B8232F"/>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System.Storyboarding.Common.MouseClick" Revision="1" Stencil="System.Storyboarding.Common" StencilVersion="0.1"/>
</Control>
</file>

<file path=customXml/itemProps1.xml><?xml version="1.0" encoding="utf-8"?>
<ds:datastoreItem xmlns:ds="http://schemas.openxmlformats.org/officeDocument/2006/customXml" ds:itemID="{24B7DF92-3180-4346-8323-3FB7E72482D5}">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
  <TotalTime>743</TotalTime>
  <Words>2949</Words>
  <Application>Microsoft Office PowerPoint</Application>
  <PresentationFormat>Widescreen</PresentationFormat>
  <Paragraphs>333</Paragraphs>
  <Slides>31</Slides>
  <Notes>23</Notes>
  <HiddenSlides>0</HiddenSlides>
  <MMClips>0</MMClips>
  <ScaleCrop>false</ScaleCrop>
  <HeadingPairs>
    <vt:vector size="8" baseType="variant">
      <vt:variant>
        <vt:lpstr>Fonts Used</vt:lpstr>
      </vt:variant>
      <vt:variant>
        <vt:i4>12</vt:i4>
      </vt:variant>
      <vt:variant>
        <vt:lpstr>Theme</vt:lpstr>
      </vt:variant>
      <vt:variant>
        <vt:i4>3</vt:i4>
      </vt:variant>
      <vt:variant>
        <vt:lpstr>Embedded OLE Servers</vt:lpstr>
      </vt:variant>
      <vt:variant>
        <vt:i4>0</vt:i4>
      </vt:variant>
      <vt:variant>
        <vt:lpstr>Slide Titles</vt:lpstr>
      </vt:variant>
      <vt:variant>
        <vt:i4>31</vt:i4>
      </vt:variant>
    </vt:vector>
  </HeadingPairs>
  <TitlesOfParts>
    <vt:vector size="46" baseType="lpstr">
      <vt:lpstr>Arial</vt:lpstr>
      <vt:lpstr>Calibri</vt:lpstr>
      <vt:lpstr>Calibri Light</vt:lpstr>
      <vt:lpstr>Consolas</vt:lpstr>
      <vt:lpstr>Gill Sans</vt:lpstr>
      <vt:lpstr>Lucida Console</vt:lpstr>
      <vt:lpstr>Open Sans</vt:lpstr>
      <vt:lpstr>Segoe UI</vt:lpstr>
      <vt:lpstr>Segoe UI Light</vt:lpstr>
      <vt:lpstr>Segoe UI Semibold</vt:lpstr>
      <vt:lpstr>Segoe UI Semilight</vt:lpstr>
      <vt:lpstr>Wingdings</vt:lpstr>
      <vt:lpstr>1_PASS 2013_SpeakerTemplate_16x9</vt:lpstr>
      <vt:lpstr>PASS 2013_SpeakerTemplate_16x9</vt:lpstr>
      <vt:lpstr>2_PASS 2013_SpeakerTemplate_16x9</vt:lpstr>
      <vt:lpstr>Modernizing SQL Server the Right Way</vt:lpstr>
      <vt:lpstr>Eduardo Pivaral</vt:lpstr>
      <vt:lpstr>PowerPoint Presentation</vt:lpstr>
      <vt:lpstr>PowerPoint Presentation</vt:lpstr>
      <vt:lpstr>Intelligent Query processing</vt:lpstr>
      <vt:lpstr>Intelligent Query processing</vt:lpstr>
      <vt:lpstr>Not just the SQL Server engine, but your tools…</vt:lpstr>
      <vt:lpstr>PowerPoint Presentation</vt:lpstr>
      <vt:lpstr>What is Database Compatibility level?</vt:lpstr>
      <vt:lpstr>Database Compatibility Level based certification</vt:lpstr>
      <vt:lpstr>Key Benefits</vt:lpstr>
      <vt:lpstr>Microsoft stands by DB Compat based certification</vt:lpstr>
      <vt:lpstr>Database Compatibility Level behavior</vt:lpstr>
      <vt:lpstr>Functional change protection Clarifying the caveats</vt:lpstr>
      <vt:lpstr>PowerPoint Presentation</vt:lpstr>
      <vt:lpstr>PowerPoint Presentation</vt:lpstr>
      <vt:lpstr>PowerPoint Presentation</vt:lpstr>
      <vt:lpstr>PowerPoint Presentation</vt:lpstr>
      <vt:lpstr>I moved the data, am I done?</vt:lpstr>
      <vt:lpstr>Upgrading DB Compat until recently</vt:lpstr>
      <vt:lpstr>PowerPoint Presentation</vt:lpstr>
      <vt:lpstr>Query Tuning Assistant (QTA)</vt:lpstr>
      <vt:lpstr>PowerPoint Presentation</vt:lpstr>
      <vt:lpstr>Query Tuning Assistant (QTA) Workflow</vt:lpstr>
      <vt:lpstr>Query Tuning Assistant (QTA)</vt:lpstr>
      <vt:lpstr>PowerPoint Presentation</vt:lpstr>
      <vt:lpstr>Modernization Tools Breakdown</vt:lpstr>
      <vt:lpstr>Session takeaways</vt:lpstr>
      <vt:lpstr>Session resources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Aprovecha al maximo tu nueva version de SQL Server</dc:title>
  <dc:creator>Pivaral leal, EDUARDO</dc:creator>
  <cp:lastModifiedBy>Eduardo Pivaral</cp:lastModifiedBy>
  <cp:revision>69</cp:revision>
  <dcterms:created xsi:type="dcterms:W3CDTF">2019-06-10T19:02:15Z</dcterms:created>
  <dcterms:modified xsi:type="dcterms:W3CDTF">2019-06-23T06:59:07Z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f031559-ef28-4101-9dff-d9463877199a_Enabled">
    <vt:lpwstr>True</vt:lpwstr>
  </property>
  <property fmtid="{D5CDD505-2E9C-101B-9397-08002B2CF9AE}" pid="3" name="MSIP_Label_ff031559-ef28-4101-9dff-d9463877199a_SiteId">
    <vt:lpwstr>33440fc6-b7c7-412c-bb73-0e70b0198d5a</vt:lpwstr>
  </property>
  <property fmtid="{D5CDD505-2E9C-101B-9397-08002B2CF9AE}" pid="4" name="MSIP_Label_ff031559-ef28-4101-9dff-d9463877199a_Owner">
    <vt:lpwstr>eduardo.pivaralleal@atos.net</vt:lpwstr>
  </property>
  <property fmtid="{D5CDD505-2E9C-101B-9397-08002B2CF9AE}" pid="5" name="MSIP_Label_ff031559-ef28-4101-9dff-d9463877199a_SetDate">
    <vt:lpwstr>2019-06-17T15:39:50.2205833Z</vt:lpwstr>
  </property>
  <property fmtid="{D5CDD505-2E9C-101B-9397-08002B2CF9AE}" pid="6" name="MSIP_Label_ff031559-ef28-4101-9dff-d9463877199a_Name">
    <vt:lpwstr>Personal</vt:lpwstr>
  </property>
  <property fmtid="{D5CDD505-2E9C-101B-9397-08002B2CF9AE}" pid="7" name="MSIP_Label_ff031559-ef28-4101-9dff-d9463877199a_Application">
    <vt:lpwstr>Microsoft Azure Information Protection</vt:lpwstr>
  </property>
  <property fmtid="{D5CDD505-2E9C-101B-9397-08002B2CF9AE}" pid="8" name="MSIP_Label_ff031559-ef28-4101-9dff-d9463877199a_ActionId">
    <vt:lpwstr>5ed57478-9533-40cc-a3de-076a7aa87603</vt:lpwstr>
  </property>
  <property fmtid="{D5CDD505-2E9C-101B-9397-08002B2CF9AE}" pid="9" name="MSIP_Label_ff031559-ef28-4101-9dff-d9463877199a_Extended_MSFT_Method">
    <vt:lpwstr>Manual</vt:lpwstr>
  </property>
  <property fmtid="{D5CDD505-2E9C-101B-9397-08002B2CF9AE}" pid="10" name="Sensitivity">
    <vt:lpwstr>Personal</vt:lpwstr>
  </property>
</Properties>
</file>

<file path=docProps/thumbnail.jpeg>
</file>